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271" r:id="rId3"/>
    <p:sldId id="259" r:id="rId4"/>
    <p:sldId id="260" r:id="rId5"/>
    <p:sldId id="273" r:id="rId6"/>
    <p:sldId id="278" r:id="rId7"/>
    <p:sldId id="280" r:id="rId8"/>
    <p:sldId id="262" r:id="rId9"/>
    <p:sldId id="275" r:id="rId10"/>
    <p:sldId id="276" r:id="rId11"/>
    <p:sldId id="264" r:id="rId12"/>
    <p:sldId id="257" r:id="rId13"/>
    <p:sldId id="261" r:id="rId14"/>
    <p:sldId id="269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611D01-A031-4B16-8DD6-D0766C0DD5FA}" v="1" dt="2025-05-19T12:53:15.471"/>
    <p1510:client id="{BCC0889E-651D-4062-8EC5-D89A9E930FFC}" v="28" dt="2025-05-18T14:19:04.5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enor Furigo Jr" userId="9d9613b1b1408705" providerId="LiveId" clId="{460A94A6-0EF5-4994-82B9-9E406D672769}"/>
    <pc:docChg chg="custSel modSld">
      <pc:chgData name="Agenor Furigo Jr" userId="9d9613b1b1408705" providerId="LiveId" clId="{460A94A6-0EF5-4994-82B9-9E406D672769}" dt="2025-03-24T16:31:26.017" v="10" actId="20577"/>
      <pc:docMkLst>
        <pc:docMk/>
      </pc:docMkLst>
      <pc:sldChg chg="addSp delSp modSp mod">
        <pc:chgData name="Agenor Furigo Jr" userId="9d9613b1b1408705" providerId="LiveId" clId="{460A94A6-0EF5-4994-82B9-9E406D672769}" dt="2025-03-14T20:03:12.919" v="8" actId="1076"/>
        <pc:sldMkLst>
          <pc:docMk/>
          <pc:sldMk cId="1358696510" sldId="256"/>
        </pc:sldMkLst>
      </pc:sldChg>
      <pc:sldChg chg="modSp mod">
        <pc:chgData name="Agenor Furigo Jr" userId="9d9613b1b1408705" providerId="LiveId" clId="{460A94A6-0EF5-4994-82B9-9E406D672769}" dt="2025-03-24T16:31:26.017" v="10" actId="20577"/>
        <pc:sldMkLst>
          <pc:docMk/>
          <pc:sldMk cId="75947914" sldId="270"/>
        </pc:sldMkLst>
      </pc:sldChg>
    </pc:docChg>
  </pc:docChgLst>
  <pc:docChgLst>
    <pc:chgData name="Agenor Furigo Jr" userId="9d9613b1b1408705" providerId="LiveId" clId="{9CAA152A-8869-4779-857C-717FE4C38211}"/>
    <pc:docChg chg="undo redo custSel addSld delSld modSld">
      <pc:chgData name="Agenor Furigo Jr" userId="9d9613b1b1408705" providerId="LiveId" clId="{9CAA152A-8869-4779-857C-717FE4C38211}" dt="2025-03-17T14:25:50.218" v="2691" actId="20577"/>
      <pc:docMkLst>
        <pc:docMk/>
      </pc:docMkLst>
      <pc:sldChg chg="addSp delSp modSp del mod">
        <pc:chgData name="Agenor Furigo Jr" userId="9d9613b1b1408705" providerId="LiveId" clId="{9CAA152A-8869-4779-857C-717FE4C38211}" dt="2025-03-16T12:32:38.465" v="185" actId="47"/>
        <pc:sldMkLst>
          <pc:docMk/>
          <pc:sldMk cId="1358696510" sldId="256"/>
        </pc:sldMkLst>
      </pc:sldChg>
      <pc:sldChg chg="addSp delSp modSp add mod">
        <pc:chgData name="Agenor Furigo Jr" userId="9d9613b1b1408705" providerId="LiveId" clId="{9CAA152A-8869-4779-857C-717FE4C38211}" dt="2025-03-16T12:10:16.503" v="46" actId="20577"/>
        <pc:sldMkLst>
          <pc:docMk/>
          <pc:sldMk cId="1281982051" sldId="257"/>
        </pc:sldMkLst>
        <pc:spChg chg="mod">
          <ac:chgData name="Agenor Furigo Jr" userId="9d9613b1b1408705" providerId="LiveId" clId="{9CAA152A-8869-4779-857C-717FE4C38211}" dt="2025-03-16T12:10:16.503" v="46" actId="20577"/>
          <ac:spMkLst>
            <pc:docMk/>
            <pc:sldMk cId="1281982051" sldId="257"/>
            <ac:spMk id="2" creationId="{9EE2ED16-2F18-4EC1-8C45-71E05909BF1F}"/>
          </ac:spMkLst>
        </pc:spChg>
      </pc:sldChg>
      <pc:sldChg chg="addSp delSp modSp add mod setBg">
        <pc:chgData name="Agenor Furigo Jr" userId="9d9613b1b1408705" providerId="LiveId" clId="{9CAA152A-8869-4779-857C-717FE4C38211}" dt="2025-03-17T14:16:49.614" v="2679" actId="1076"/>
        <pc:sldMkLst>
          <pc:docMk/>
          <pc:sldMk cId="3189640014" sldId="258"/>
        </pc:sldMkLst>
        <pc:spChg chg="mod">
          <ac:chgData name="Agenor Furigo Jr" userId="9d9613b1b1408705" providerId="LiveId" clId="{9CAA152A-8869-4779-857C-717FE4C38211}" dt="2025-03-17T14:16:06.307" v="2674" actId="20577"/>
          <ac:spMkLst>
            <pc:docMk/>
            <pc:sldMk cId="3189640014" sldId="258"/>
            <ac:spMk id="2" creationId="{D5674141-E391-65CE-4CD7-1031FFC541AC}"/>
          </ac:spMkLst>
        </pc:spChg>
        <pc:spChg chg="mod">
          <ac:chgData name="Agenor Furigo Jr" userId="9d9613b1b1408705" providerId="LiveId" clId="{9CAA152A-8869-4779-857C-717FE4C38211}" dt="2025-03-17T14:11:43.161" v="2605" actId="26606"/>
          <ac:spMkLst>
            <pc:docMk/>
            <pc:sldMk cId="3189640014" sldId="258"/>
            <ac:spMk id="3" creationId="{6988099C-4090-D3FA-8942-C80C3B20C966}"/>
          </ac:spMkLst>
        </pc:spChg>
        <pc:picChg chg="mod ord">
          <ac:chgData name="Agenor Furigo Jr" userId="9d9613b1b1408705" providerId="LiveId" clId="{9CAA152A-8869-4779-857C-717FE4C38211}" dt="2025-03-17T14:15:40.937" v="2671" actId="1076"/>
          <ac:picMkLst>
            <pc:docMk/>
            <pc:sldMk cId="3189640014" sldId="258"/>
            <ac:picMk id="4" creationId="{5399D8CF-71E7-B0FE-332B-DE7A9FE1C96A}"/>
          </ac:picMkLst>
        </pc:picChg>
      </pc:sldChg>
      <pc:sldChg chg="addSp delSp modSp add mod">
        <pc:chgData name="Agenor Furigo Jr" userId="9d9613b1b1408705" providerId="LiveId" clId="{9CAA152A-8869-4779-857C-717FE4C38211}" dt="2025-03-17T14:17:23.437" v="2683" actId="113"/>
        <pc:sldMkLst>
          <pc:docMk/>
          <pc:sldMk cId="3453895249" sldId="259"/>
        </pc:sldMkLst>
        <pc:spChg chg="mod">
          <ac:chgData name="Agenor Furigo Jr" userId="9d9613b1b1408705" providerId="LiveId" clId="{9CAA152A-8869-4779-857C-717FE4C38211}" dt="2025-03-16T15:46:36.912" v="1101"/>
          <ac:spMkLst>
            <pc:docMk/>
            <pc:sldMk cId="3453895249" sldId="259"/>
            <ac:spMk id="2" creationId="{33BB24EF-9F3A-B3E0-FF44-D1292441A4C2}"/>
          </ac:spMkLst>
        </pc:spChg>
        <pc:spChg chg="mod">
          <ac:chgData name="Agenor Furigo Jr" userId="9d9613b1b1408705" providerId="LiveId" clId="{9CAA152A-8869-4779-857C-717FE4C38211}" dt="2025-03-17T14:17:17.149" v="2682" actId="113"/>
          <ac:spMkLst>
            <pc:docMk/>
            <pc:sldMk cId="3453895249" sldId="259"/>
            <ac:spMk id="6" creationId="{6F8EC0F9-358B-40D0-6A55-5C26BB33A938}"/>
          </ac:spMkLst>
        </pc:spChg>
        <pc:spChg chg="mod">
          <ac:chgData name="Agenor Furigo Jr" userId="9d9613b1b1408705" providerId="LiveId" clId="{9CAA152A-8869-4779-857C-717FE4C38211}" dt="2025-03-17T14:17:23.437" v="2683" actId="113"/>
          <ac:spMkLst>
            <pc:docMk/>
            <pc:sldMk cId="3453895249" sldId="259"/>
            <ac:spMk id="9" creationId="{DD79C0D6-A3E9-4545-5BAF-C578B3B56D36}"/>
          </ac:spMkLst>
        </pc:spChg>
      </pc:sldChg>
      <pc:sldChg chg="modSp add mod">
        <pc:chgData name="Agenor Furigo Jr" userId="9d9613b1b1408705" providerId="LiveId" clId="{9CAA152A-8869-4779-857C-717FE4C38211}" dt="2025-03-17T14:17:36.833" v="2685" actId="113"/>
        <pc:sldMkLst>
          <pc:docMk/>
          <pc:sldMk cId="1013066764" sldId="260"/>
        </pc:sldMkLst>
        <pc:spChg chg="mod">
          <ac:chgData name="Agenor Furigo Jr" userId="9d9613b1b1408705" providerId="LiveId" clId="{9CAA152A-8869-4779-857C-717FE4C38211}" dt="2025-03-16T15:46:51.039" v="1103"/>
          <ac:spMkLst>
            <pc:docMk/>
            <pc:sldMk cId="1013066764" sldId="260"/>
            <ac:spMk id="2" creationId="{8C23F607-C971-CD10-68B6-8EAFA4CEEE94}"/>
          </ac:spMkLst>
        </pc:spChg>
        <pc:spChg chg="mod">
          <ac:chgData name="Agenor Furigo Jr" userId="9d9613b1b1408705" providerId="LiveId" clId="{9CAA152A-8869-4779-857C-717FE4C38211}" dt="2025-03-17T14:17:31.589" v="2684" actId="113"/>
          <ac:spMkLst>
            <pc:docMk/>
            <pc:sldMk cId="1013066764" sldId="260"/>
            <ac:spMk id="6" creationId="{4568A288-9F06-CD1E-E87B-727D23DD49AF}"/>
          </ac:spMkLst>
        </pc:spChg>
        <pc:spChg chg="mod">
          <ac:chgData name="Agenor Furigo Jr" userId="9d9613b1b1408705" providerId="LiveId" clId="{9CAA152A-8869-4779-857C-717FE4C38211}" dt="2025-03-17T14:17:36.833" v="2685" actId="113"/>
          <ac:spMkLst>
            <pc:docMk/>
            <pc:sldMk cId="1013066764" sldId="260"/>
            <ac:spMk id="9" creationId="{E0AE9545-1D20-312D-8DDC-5B73AD23F487}"/>
          </ac:spMkLst>
        </pc:spChg>
      </pc:sldChg>
      <pc:sldChg chg="addSp delSp modSp add mod">
        <pc:chgData name="Agenor Furigo Jr" userId="9d9613b1b1408705" providerId="LiveId" clId="{9CAA152A-8869-4779-857C-717FE4C38211}" dt="2025-03-17T14:17:48.705" v="2686" actId="113"/>
        <pc:sldMkLst>
          <pc:docMk/>
          <pc:sldMk cId="2005911816" sldId="261"/>
        </pc:sldMkLst>
        <pc:spChg chg="mod">
          <ac:chgData name="Agenor Furigo Jr" userId="9d9613b1b1408705" providerId="LiveId" clId="{9CAA152A-8869-4779-857C-717FE4C38211}" dt="2025-03-16T16:37:02.819" v="1492" actId="20577"/>
          <ac:spMkLst>
            <pc:docMk/>
            <pc:sldMk cId="2005911816" sldId="261"/>
            <ac:spMk id="2" creationId="{33931DAA-BEA2-491D-3283-0A3D71BAED99}"/>
          </ac:spMkLst>
        </pc:spChg>
        <pc:spChg chg="add mod">
          <ac:chgData name="Agenor Furigo Jr" userId="9d9613b1b1408705" providerId="LiveId" clId="{9CAA152A-8869-4779-857C-717FE4C38211}" dt="2025-03-17T14:17:48.705" v="2686" actId="113"/>
          <ac:spMkLst>
            <pc:docMk/>
            <pc:sldMk cId="2005911816" sldId="261"/>
            <ac:spMk id="7" creationId="{F0E3511E-DFC7-1AAD-A094-E4045AF95C19}"/>
          </ac:spMkLst>
        </pc:spChg>
      </pc:sldChg>
      <pc:sldChg chg="addSp delSp modSp add mod">
        <pc:chgData name="Agenor Furigo Jr" userId="9d9613b1b1408705" providerId="LiveId" clId="{9CAA152A-8869-4779-857C-717FE4C38211}" dt="2025-03-16T19:01:03.202" v="1589" actId="1076"/>
        <pc:sldMkLst>
          <pc:docMk/>
          <pc:sldMk cId="1206940737" sldId="262"/>
        </pc:sldMkLst>
        <pc:spChg chg="mod">
          <ac:chgData name="Agenor Furigo Jr" userId="9d9613b1b1408705" providerId="LiveId" clId="{9CAA152A-8869-4779-857C-717FE4C38211}" dt="2025-03-16T16:40:58.098" v="1565" actId="20577"/>
          <ac:spMkLst>
            <pc:docMk/>
            <pc:sldMk cId="1206940737" sldId="262"/>
            <ac:spMk id="2" creationId="{7CF74B8A-B3FC-DBC6-7374-6D8027101EF8}"/>
          </ac:spMkLst>
        </pc:spChg>
      </pc:sldChg>
      <pc:sldChg chg="addSp delSp modSp add mod">
        <pc:chgData name="Agenor Furigo Jr" userId="9d9613b1b1408705" providerId="LiveId" clId="{9CAA152A-8869-4779-857C-717FE4C38211}" dt="2025-03-16T19:58:52.875" v="1717" actId="1076"/>
        <pc:sldMkLst>
          <pc:docMk/>
          <pc:sldMk cId="766000709" sldId="263"/>
        </pc:sldMkLst>
      </pc:sldChg>
      <pc:sldChg chg="addSp delSp modSp add mod">
        <pc:chgData name="Agenor Furigo Jr" userId="9d9613b1b1408705" providerId="LiveId" clId="{9CAA152A-8869-4779-857C-717FE4C38211}" dt="2025-03-17T14:18:54.222" v="2689" actId="20577"/>
        <pc:sldMkLst>
          <pc:docMk/>
          <pc:sldMk cId="3036263019" sldId="264"/>
        </pc:sldMkLst>
        <pc:spChg chg="mod">
          <ac:chgData name="Agenor Furigo Jr" userId="9d9613b1b1408705" providerId="LiveId" clId="{9CAA152A-8869-4779-857C-717FE4C38211}" dt="2025-03-16T21:22:56.548" v="1811" actId="6549"/>
          <ac:spMkLst>
            <pc:docMk/>
            <pc:sldMk cId="3036263019" sldId="264"/>
            <ac:spMk id="2" creationId="{FB6D7651-3E3F-EAEB-72DD-23F89DC1B8E6}"/>
          </ac:spMkLst>
        </pc:spChg>
        <pc:spChg chg="add mod">
          <ac:chgData name="Agenor Furigo Jr" userId="9d9613b1b1408705" providerId="LiveId" clId="{9CAA152A-8869-4779-857C-717FE4C38211}" dt="2025-03-17T14:18:54.222" v="2689" actId="20577"/>
          <ac:spMkLst>
            <pc:docMk/>
            <pc:sldMk cId="3036263019" sldId="264"/>
            <ac:spMk id="9" creationId="{0432556B-BBCD-25E2-5A6C-0DC52248BF72}"/>
          </ac:spMkLst>
        </pc:spChg>
      </pc:sldChg>
      <pc:sldChg chg="addSp delSp modSp add mod">
        <pc:chgData name="Agenor Furigo Jr" userId="9d9613b1b1408705" providerId="LiveId" clId="{9CAA152A-8869-4779-857C-717FE4C38211}" dt="2025-03-16T23:54:50.734" v="1861" actId="20577"/>
        <pc:sldMkLst>
          <pc:docMk/>
          <pc:sldMk cId="3582516787" sldId="265"/>
        </pc:sldMkLst>
      </pc:sldChg>
      <pc:sldChg chg="addSp delSp modSp add mod">
        <pc:chgData name="Agenor Furigo Jr" userId="9d9613b1b1408705" providerId="LiveId" clId="{9CAA152A-8869-4779-857C-717FE4C38211}" dt="2025-03-17T14:25:01.003" v="2690" actId="113"/>
        <pc:sldMkLst>
          <pc:docMk/>
          <pc:sldMk cId="228424851" sldId="266"/>
        </pc:sldMkLst>
      </pc:sldChg>
      <pc:sldChg chg="addSp delSp modSp add mod">
        <pc:chgData name="Agenor Furigo Jr" userId="9d9613b1b1408705" providerId="LiveId" clId="{9CAA152A-8869-4779-857C-717FE4C38211}" dt="2025-03-17T13:51:06.220" v="2408" actId="20577"/>
        <pc:sldMkLst>
          <pc:docMk/>
          <pc:sldMk cId="2343741064" sldId="267"/>
        </pc:sldMkLst>
      </pc:sldChg>
      <pc:sldChg chg="modSp add mod">
        <pc:chgData name="Agenor Furigo Jr" userId="9d9613b1b1408705" providerId="LiveId" clId="{9CAA152A-8869-4779-857C-717FE4C38211}" dt="2025-03-17T11:25:43.697" v="2073" actId="20577"/>
        <pc:sldMkLst>
          <pc:docMk/>
          <pc:sldMk cId="438166582" sldId="268"/>
        </pc:sldMkLst>
      </pc:sldChg>
      <pc:sldChg chg="addSp delSp modSp add mod">
        <pc:chgData name="Agenor Furigo Jr" userId="9d9613b1b1408705" providerId="LiveId" clId="{9CAA152A-8869-4779-857C-717FE4C38211}" dt="2025-03-17T12:47:59.383" v="2364" actId="113"/>
        <pc:sldMkLst>
          <pc:docMk/>
          <pc:sldMk cId="3686131110" sldId="269"/>
        </pc:sldMkLst>
        <pc:spChg chg="mod">
          <ac:chgData name="Agenor Furigo Jr" userId="9d9613b1b1408705" providerId="LiveId" clId="{9CAA152A-8869-4779-857C-717FE4C38211}" dt="2025-03-17T12:34:28.132" v="2205" actId="20577"/>
          <ac:spMkLst>
            <pc:docMk/>
            <pc:sldMk cId="3686131110" sldId="269"/>
            <ac:spMk id="2" creationId="{8DB104C3-63F6-D8A4-24E7-51E059E6FF95}"/>
          </ac:spMkLst>
        </pc:spChg>
      </pc:sldChg>
      <pc:sldChg chg="addSp modSp add mod">
        <pc:chgData name="Agenor Furigo Jr" userId="9d9613b1b1408705" providerId="LiveId" clId="{9CAA152A-8869-4779-857C-717FE4C38211}" dt="2025-03-17T14:25:50.218" v="2691" actId="20577"/>
        <pc:sldMkLst>
          <pc:docMk/>
          <pc:sldMk cId="75947914" sldId="270"/>
        </pc:sldMkLst>
      </pc:sldChg>
      <pc:sldChg chg="modSp add mod">
        <pc:chgData name="Agenor Furigo Jr" userId="9d9613b1b1408705" providerId="LiveId" clId="{9CAA152A-8869-4779-857C-717FE4C38211}" dt="2025-03-17T14:17:09.514" v="2681" actId="113"/>
        <pc:sldMkLst>
          <pc:docMk/>
          <pc:sldMk cId="3815072554" sldId="271"/>
        </pc:sldMkLst>
        <pc:spChg chg="mod">
          <ac:chgData name="Agenor Furigo Jr" userId="9d9613b1b1408705" providerId="LiveId" clId="{9CAA152A-8869-4779-857C-717FE4C38211}" dt="2025-03-17T14:17:02.913" v="2680" actId="113"/>
          <ac:spMkLst>
            <pc:docMk/>
            <pc:sldMk cId="3815072554" sldId="271"/>
            <ac:spMk id="6" creationId="{BDA468C2-D1E8-E20E-7E22-56F276752E96}"/>
          </ac:spMkLst>
        </pc:spChg>
        <pc:spChg chg="mod">
          <ac:chgData name="Agenor Furigo Jr" userId="9d9613b1b1408705" providerId="LiveId" clId="{9CAA152A-8869-4779-857C-717FE4C38211}" dt="2025-03-17T14:17:09.514" v="2681" actId="113"/>
          <ac:spMkLst>
            <pc:docMk/>
            <pc:sldMk cId="3815072554" sldId="271"/>
            <ac:spMk id="9" creationId="{25F8AFE3-62D9-78B9-09CD-3887996B9508}"/>
          </ac:spMkLst>
        </pc:spChg>
      </pc:sldChg>
    </pc:docChg>
  </pc:docChgLst>
  <pc:docChgLst>
    <pc:chgData name="Agenor Furigo Jr" userId="9d9613b1b1408705" providerId="LiveId" clId="{78611D01-A031-4B16-8DD6-D0766C0DD5FA}"/>
    <pc:docChg chg="undo redo custSel modSld">
      <pc:chgData name="Agenor Furigo Jr" userId="9d9613b1b1408705" providerId="LiveId" clId="{78611D01-A031-4B16-8DD6-D0766C0DD5FA}" dt="2025-05-19T13:38:31.942" v="350" actId="114"/>
      <pc:docMkLst>
        <pc:docMk/>
      </pc:docMkLst>
      <pc:sldChg chg="modSp mod">
        <pc:chgData name="Agenor Furigo Jr" userId="9d9613b1b1408705" providerId="LiveId" clId="{78611D01-A031-4B16-8DD6-D0766C0DD5FA}" dt="2025-05-19T13:38:31.942" v="350" actId="114"/>
        <pc:sldMkLst>
          <pc:docMk/>
          <pc:sldMk cId="3815072554" sldId="271"/>
        </pc:sldMkLst>
        <pc:spChg chg="mod">
          <ac:chgData name="Agenor Furigo Jr" userId="9d9613b1b1408705" providerId="LiveId" clId="{78611D01-A031-4B16-8DD6-D0766C0DD5FA}" dt="2025-05-19T13:11:50.994" v="285" actId="1076"/>
          <ac:spMkLst>
            <pc:docMk/>
            <pc:sldMk cId="3815072554" sldId="271"/>
            <ac:spMk id="6" creationId="{BDA468C2-D1E8-E20E-7E22-56F276752E96}"/>
          </ac:spMkLst>
        </pc:spChg>
        <pc:spChg chg="mod">
          <ac:chgData name="Agenor Furigo Jr" userId="9d9613b1b1408705" providerId="LiveId" clId="{78611D01-A031-4B16-8DD6-D0766C0DD5FA}" dt="2025-05-19T13:38:31.942" v="350" actId="114"/>
          <ac:spMkLst>
            <pc:docMk/>
            <pc:sldMk cId="3815072554" sldId="271"/>
            <ac:spMk id="7" creationId="{ABFEEF3A-DDB5-4558-9CD7-99D7C8DB4989}"/>
          </ac:spMkLst>
        </pc:spChg>
        <pc:spChg chg="mod">
          <ac:chgData name="Agenor Furigo Jr" userId="9d9613b1b1408705" providerId="LiveId" clId="{78611D01-A031-4B16-8DD6-D0766C0DD5FA}" dt="2025-05-19T13:12:00.009" v="286" actId="1076"/>
          <ac:spMkLst>
            <pc:docMk/>
            <pc:sldMk cId="3815072554" sldId="271"/>
            <ac:spMk id="9" creationId="{25F8AFE3-62D9-78B9-09CD-3887996B9508}"/>
          </ac:spMkLst>
        </pc:spChg>
      </pc:sldChg>
    </pc:docChg>
  </pc:docChgLst>
  <pc:docChgLst>
    <pc:chgData name="Agenor Furigo Jr" userId="9d9613b1b1408705" providerId="LiveId" clId="{BCC0889E-651D-4062-8EC5-D89A9E930FFC}"/>
    <pc:docChg chg="undo redo custSel addSld delSld modSld sldOrd">
      <pc:chgData name="Agenor Furigo Jr" userId="9d9613b1b1408705" providerId="LiveId" clId="{BCC0889E-651D-4062-8EC5-D89A9E930FFC}" dt="2025-05-18T14:21:02.677" v="4416" actId="20577"/>
      <pc:docMkLst>
        <pc:docMk/>
      </pc:docMkLst>
      <pc:sldChg chg="addSp delSp modSp mod">
        <pc:chgData name="Agenor Furigo Jr" userId="9d9613b1b1408705" providerId="LiveId" clId="{BCC0889E-651D-4062-8EC5-D89A9E930FFC}" dt="2025-05-18T14:05:39.401" v="4188" actId="1076"/>
        <pc:sldMkLst>
          <pc:docMk/>
          <pc:sldMk cId="1281982051" sldId="257"/>
        </pc:sldMkLst>
        <pc:spChg chg="mod">
          <ac:chgData name="Agenor Furigo Jr" userId="9d9613b1b1408705" providerId="LiveId" clId="{BCC0889E-651D-4062-8EC5-D89A9E930FFC}" dt="2025-05-16T12:14:25.587" v="750" actId="20577"/>
          <ac:spMkLst>
            <pc:docMk/>
            <pc:sldMk cId="1281982051" sldId="257"/>
            <ac:spMk id="2" creationId="{9EE2ED16-2F18-4EC1-8C45-71E05909BF1F}"/>
          </ac:spMkLst>
        </pc:spChg>
        <pc:graphicFrameChg chg="add mod modGraphic">
          <ac:chgData name="Agenor Furigo Jr" userId="9d9613b1b1408705" providerId="LiveId" clId="{BCC0889E-651D-4062-8EC5-D89A9E930FFC}" dt="2025-05-18T14:05:39.401" v="4188" actId="1076"/>
          <ac:graphicFrameMkLst>
            <pc:docMk/>
            <pc:sldMk cId="1281982051" sldId="257"/>
            <ac:graphicFrameMk id="3" creationId="{0B8E60F1-D616-2E70-C61B-4B14B6960BAF}"/>
          </ac:graphicFrameMkLst>
        </pc:graphicFrameChg>
      </pc:sldChg>
      <pc:sldChg chg="addSp delSp modSp mod setBg">
        <pc:chgData name="Agenor Furigo Jr" userId="9d9613b1b1408705" providerId="LiveId" clId="{BCC0889E-651D-4062-8EC5-D89A9E930FFC}" dt="2025-05-17T10:31:40.740" v="3298" actId="14100"/>
        <pc:sldMkLst>
          <pc:docMk/>
          <pc:sldMk cId="3189640014" sldId="258"/>
        </pc:sldMkLst>
        <pc:spChg chg="mod">
          <ac:chgData name="Agenor Furigo Jr" userId="9d9613b1b1408705" providerId="LiveId" clId="{BCC0889E-651D-4062-8EC5-D89A9E930FFC}" dt="2025-05-16T11:50:53.410" v="8" actId="26606"/>
          <ac:spMkLst>
            <pc:docMk/>
            <pc:sldMk cId="3189640014" sldId="258"/>
            <ac:spMk id="2" creationId="{D5674141-E391-65CE-4CD7-1031FFC541AC}"/>
          </ac:spMkLst>
        </pc:spChg>
        <pc:spChg chg="mod">
          <ac:chgData name="Agenor Furigo Jr" userId="9d9613b1b1408705" providerId="LiveId" clId="{BCC0889E-651D-4062-8EC5-D89A9E930FFC}" dt="2025-05-16T11:50:53.410" v="8" actId="26606"/>
          <ac:spMkLst>
            <pc:docMk/>
            <pc:sldMk cId="3189640014" sldId="258"/>
            <ac:spMk id="3" creationId="{6988099C-4090-D3FA-8942-C80C3B20C966}"/>
          </ac:spMkLst>
        </pc:spChg>
        <pc:spChg chg="add mod">
          <ac:chgData name="Agenor Furigo Jr" userId="9d9613b1b1408705" providerId="LiveId" clId="{BCC0889E-651D-4062-8EC5-D89A9E930FFC}" dt="2025-05-17T10:31:40.740" v="3298" actId="14100"/>
          <ac:spMkLst>
            <pc:docMk/>
            <pc:sldMk cId="3189640014" sldId="258"/>
            <ac:spMk id="5" creationId="{9AACBF5F-5E09-1E11-FEC8-8DE7A62E374C}"/>
          </ac:spMkLst>
        </pc:spChg>
        <pc:spChg chg="add">
          <ac:chgData name="Agenor Furigo Jr" userId="9d9613b1b1408705" providerId="LiveId" clId="{BCC0889E-651D-4062-8EC5-D89A9E930FFC}" dt="2025-05-16T11:50:53.410" v="8" actId="26606"/>
          <ac:spMkLst>
            <pc:docMk/>
            <pc:sldMk cId="3189640014" sldId="258"/>
            <ac:spMk id="9" creationId="{8555C5B3-193A-4749-9AFD-682E53CDDE8F}"/>
          </ac:spMkLst>
        </pc:spChg>
        <pc:spChg chg="add">
          <ac:chgData name="Agenor Furigo Jr" userId="9d9613b1b1408705" providerId="LiveId" clId="{BCC0889E-651D-4062-8EC5-D89A9E930FFC}" dt="2025-05-16T11:50:53.410" v="8" actId="26606"/>
          <ac:spMkLst>
            <pc:docMk/>
            <pc:sldMk cId="3189640014" sldId="258"/>
            <ac:spMk id="11" creationId="{2EAE06A6-F76A-41C9-827A-C561B004485C}"/>
          </ac:spMkLst>
        </pc:spChg>
        <pc:spChg chg="add">
          <ac:chgData name="Agenor Furigo Jr" userId="9d9613b1b1408705" providerId="LiveId" clId="{BCC0889E-651D-4062-8EC5-D89A9E930FFC}" dt="2025-05-16T11:50:53.410" v="8" actId="26606"/>
          <ac:spMkLst>
            <pc:docMk/>
            <pc:sldMk cId="3189640014" sldId="258"/>
            <ac:spMk id="13" creationId="{89F9D4E8-0639-444B-949B-9518585061AF}"/>
          </ac:spMkLst>
        </pc:spChg>
        <pc:spChg chg="add">
          <ac:chgData name="Agenor Furigo Jr" userId="9d9613b1b1408705" providerId="LiveId" clId="{BCC0889E-651D-4062-8EC5-D89A9E930FFC}" dt="2025-05-16T11:50:53.410" v="8" actId="26606"/>
          <ac:spMkLst>
            <pc:docMk/>
            <pc:sldMk cId="3189640014" sldId="258"/>
            <ac:spMk id="15" creationId="{7E3DA7A2-ED70-4BBA-AB72-00AD461FA405}"/>
          </ac:spMkLst>
        </pc:spChg>
        <pc:spChg chg="add">
          <ac:chgData name="Agenor Furigo Jr" userId="9d9613b1b1408705" providerId="LiveId" clId="{BCC0889E-651D-4062-8EC5-D89A9E930FFC}" dt="2025-05-16T11:50:53.410" v="8" actId="26606"/>
          <ac:spMkLst>
            <pc:docMk/>
            <pc:sldMk cId="3189640014" sldId="258"/>
            <ac:spMk id="17" creationId="{FC485432-3647-4218-B5D3-15D3FA222B13}"/>
          </ac:spMkLst>
        </pc:spChg>
        <pc:spChg chg="add">
          <ac:chgData name="Agenor Furigo Jr" userId="9d9613b1b1408705" providerId="LiveId" clId="{BCC0889E-651D-4062-8EC5-D89A9E930FFC}" dt="2025-05-16T11:50:53.410" v="8" actId="26606"/>
          <ac:spMkLst>
            <pc:docMk/>
            <pc:sldMk cId="3189640014" sldId="258"/>
            <ac:spMk id="19" creationId="{F4AFDDCA-6ABA-4D23-8A5C-1BF0F4308148}"/>
          </ac:spMkLst>
        </pc:spChg>
        <pc:picChg chg="mod">
          <ac:chgData name="Agenor Furigo Jr" userId="9d9613b1b1408705" providerId="LiveId" clId="{BCC0889E-651D-4062-8EC5-D89A9E930FFC}" dt="2025-05-16T11:50:53.410" v="8" actId="26606"/>
          <ac:picMkLst>
            <pc:docMk/>
            <pc:sldMk cId="3189640014" sldId="258"/>
            <ac:picMk id="4" creationId="{5399D8CF-71E7-B0FE-332B-DE7A9FE1C96A}"/>
          </ac:picMkLst>
        </pc:picChg>
      </pc:sldChg>
      <pc:sldChg chg="modSp mod">
        <pc:chgData name="Agenor Furigo Jr" userId="9d9613b1b1408705" providerId="LiveId" clId="{BCC0889E-651D-4062-8EC5-D89A9E930FFC}" dt="2025-05-17T10:32:15.275" v="3299" actId="113"/>
        <pc:sldMkLst>
          <pc:docMk/>
          <pc:sldMk cId="3453895249" sldId="259"/>
        </pc:sldMkLst>
        <pc:spChg chg="mod">
          <ac:chgData name="Agenor Furigo Jr" userId="9d9613b1b1408705" providerId="LiveId" clId="{BCC0889E-651D-4062-8EC5-D89A9E930FFC}" dt="2025-05-17T10:32:15.275" v="3299" actId="113"/>
          <ac:spMkLst>
            <pc:docMk/>
            <pc:sldMk cId="3453895249" sldId="259"/>
            <ac:spMk id="2" creationId="{33BB24EF-9F3A-B3E0-FF44-D1292441A4C2}"/>
          </ac:spMkLst>
        </pc:spChg>
        <pc:spChg chg="mod">
          <ac:chgData name="Agenor Furigo Jr" userId="9d9613b1b1408705" providerId="LiveId" clId="{BCC0889E-651D-4062-8EC5-D89A9E930FFC}" dt="2025-05-17T10:26:45.831" v="3270" actId="1076"/>
          <ac:spMkLst>
            <pc:docMk/>
            <pc:sldMk cId="3453895249" sldId="259"/>
            <ac:spMk id="6" creationId="{6F8EC0F9-358B-40D0-6A55-5C26BB33A938}"/>
          </ac:spMkLst>
        </pc:spChg>
        <pc:spChg chg="mod">
          <ac:chgData name="Agenor Furigo Jr" userId="9d9613b1b1408705" providerId="LiveId" clId="{BCC0889E-651D-4062-8EC5-D89A9E930FFC}" dt="2025-05-17T10:27:08.916" v="3272" actId="14100"/>
          <ac:spMkLst>
            <pc:docMk/>
            <pc:sldMk cId="3453895249" sldId="259"/>
            <ac:spMk id="9" creationId="{DD79C0D6-A3E9-4545-5BAF-C578B3B56D36}"/>
          </ac:spMkLst>
        </pc:spChg>
      </pc:sldChg>
      <pc:sldChg chg="modSp mod">
        <pc:chgData name="Agenor Furigo Jr" userId="9d9613b1b1408705" providerId="LiveId" clId="{BCC0889E-651D-4062-8EC5-D89A9E930FFC}" dt="2025-05-17T11:35:48.387" v="3616" actId="1076"/>
        <pc:sldMkLst>
          <pc:docMk/>
          <pc:sldMk cId="1013066764" sldId="260"/>
        </pc:sldMkLst>
        <pc:spChg chg="mod">
          <ac:chgData name="Agenor Furigo Jr" userId="9d9613b1b1408705" providerId="LiveId" clId="{BCC0889E-651D-4062-8EC5-D89A9E930FFC}" dt="2025-05-17T10:32:33.194" v="3300" actId="113"/>
          <ac:spMkLst>
            <pc:docMk/>
            <pc:sldMk cId="1013066764" sldId="260"/>
            <ac:spMk id="2" creationId="{8C23F607-C971-CD10-68B6-8EAFA4CEEE94}"/>
          </ac:spMkLst>
        </pc:spChg>
        <pc:spChg chg="mod">
          <ac:chgData name="Agenor Furigo Jr" userId="9d9613b1b1408705" providerId="LiveId" clId="{BCC0889E-651D-4062-8EC5-D89A9E930FFC}" dt="2025-05-17T10:07:24.884" v="2790" actId="20577"/>
          <ac:spMkLst>
            <pc:docMk/>
            <pc:sldMk cId="1013066764" sldId="260"/>
            <ac:spMk id="6" creationId="{4568A288-9F06-CD1E-E87B-727D23DD49AF}"/>
          </ac:spMkLst>
        </pc:spChg>
        <pc:spChg chg="mod">
          <ac:chgData name="Agenor Furigo Jr" userId="9d9613b1b1408705" providerId="LiveId" clId="{BCC0889E-651D-4062-8EC5-D89A9E930FFC}" dt="2025-05-17T11:35:48.387" v="3616" actId="1076"/>
          <ac:spMkLst>
            <pc:docMk/>
            <pc:sldMk cId="1013066764" sldId="260"/>
            <ac:spMk id="9" creationId="{E0AE9545-1D20-312D-8DDC-5B73AD23F487}"/>
          </ac:spMkLst>
        </pc:spChg>
      </pc:sldChg>
      <pc:sldChg chg="addSp delSp modSp mod ord">
        <pc:chgData name="Agenor Furigo Jr" userId="9d9613b1b1408705" providerId="LiveId" clId="{BCC0889E-651D-4062-8EC5-D89A9E930FFC}" dt="2025-05-18T14:14:52.329" v="4295" actId="1076"/>
        <pc:sldMkLst>
          <pc:docMk/>
          <pc:sldMk cId="2005911816" sldId="261"/>
        </pc:sldMkLst>
        <pc:spChg chg="mod">
          <ac:chgData name="Agenor Furigo Jr" userId="9d9613b1b1408705" providerId="LiveId" clId="{BCC0889E-651D-4062-8EC5-D89A9E930FFC}" dt="2025-05-16T12:17:28.412" v="848" actId="20577"/>
          <ac:spMkLst>
            <pc:docMk/>
            <pc:sldMk cId="2005911816" sldId="261"/>
            <ac:spMk id="2" creationId="{33931DAA-BEA2-491D-3283-0A3D71BAED99}"/>
          </ac:spMkLst>
        </pc:spChg>
        <pc:spChg chg="mod">
          <ac:chgData name="Agenor Furigo Jr" userId="9d9613b1b1408705" providerId="LiveId" clId="{BCC0889E-651D-4062-8EC5-D89A9E930FFC}" dt="2025-05-18T14:14:29.036" v="4293" actId="14100"/>
          <ac:spMkLst>
            <pc:docMk/>
            <pc:sldMk cId="2005911816" sldId="261"/>
            <ac:spMk id="7" creationId="{F0E3511E-DFC7-1AAD-A094-E4045AF95C19}"/>
          </ac:spMkLst>
        </pc:spChg>
        <pc:graphicFrameChg chg="add del mod">
          <ac:chgData name="Agenor Furigo Jr" userId="9d9613b1b1408705" providerId="LiveId" clId="{BCC0889E-651D-4062-8EC5-D89A9E930FFC}" dt="2025-05-18T14:11:53.643" v="4274" actId="478"/>
          <ac:graphicFrameMkLst>
            <pc:docMk/>
            <pc:sldMk cId="2005911816" sldId="261"/>
            <ac:graphicFrameMk id="5" creationId="{4F3C28C4-BDA7-E98D-9AD0-825642410FFC}"/>
          </ac:graphicFrameMkLst>
        </pc:graphicFrameChg>
        <pc:graphicFrameChg chg="add mod modGraphic">
          <ac:chgData name="Agenor Furigo Jr" userId="9d9613b1b1408705" providerId="LiveId" clId="{BCC0889E-651D-4062-8EC5-D89A9E930FFC}" dt="2025-05-18T14:14:52.329" v="4295" actId="1076"/>
          <ac:graphicFrameMkLst>
            <pc:docMk/>
            <pc:sldMk cId="2005911816" sldId="261"/>
            <ac:graphicFrameMk id="6" creationId="{CCA2B670-A6B5-D171-5CB9-DD8266B775EA}"/>
          </ac:graphicFrameMkLst>
        </pc:graphicFrameChg>
      </pc:sldChg>
      <pc:sldChg chg="addSp delSp modSp mod">
        <pc:chgData name="Agenor Furigo Jr" userId="9d9613b1b1408705" providerId="LiveId" clId="{BCC0889E-651D-4062-8EC5-D89A9E930FFC}" dt="2025-05-17T11:37:12.166" v="3618" actId="1076"/>
        <pc:sldMkLst>
          <pc:docMk/>
          <pc:sldMk cId="1206940737" sldId="262"/>
        </pc:sldMkLst>
        <pc:spChg chg="mod">
          <ac:chgData name="Agenor Furigo Jr" userId="9d9613b1b1408705" providerId="LiveId" clId="{BCC0889E-651D-4062-8EC5-D89A9E930FFC}" dt="2025-05-16T13:11:51.818" v="1393" actId="20577"/>
          <ac:spMkLst>
            <pc:docMk/>
            <pc:sldMk cId="1206940737" sldId="262"/>
            <ac:spMk id="2" creationId="{7CF74B8A-B3FC-DBC6-7374-6D8027101EF8}"/>
          </ac:spMkLst>
        </pc:spChg>
        <pc:spChg chg="add mod">
          <ac:chgData name="Agenor Furigo Jr" userId="9d9613b1b1408705" providerId="LiveId" clId="{BCC0889E-651D-4062-8EC5-D89A9E930FFC}" dt="2025-05-17T11:37:12.166" v="3618" actId="1076"/>
          <ac:spMkLst>
            <pc:docMk/>
            <pc:sldMk cId="1206940737" sldId="262"/>
            <ac:spMk id="7" creationId="{E385F8B3-7EE8-C73F-5633-2A6C0A063253}"/>
          </ac:spMkLst>
        </pc:spChg>
      </pc:sldChg>
      <pc:sldChg chg="del">
        <pc:chgData name="Agenor Furigo Jr" userId="9d9613b1b1408705" providerId="LiveId" clId="{BCC0889E-651D-4062-8EC5-D89A9E930FFC}" dt="2025-05-16T12:10:36.715" v="600" actId="2696"/>
        <pc:sldMkLst>
          <pc:docMk/>
          <pc:sldMk cId="766000709" sldId="263"/>
        </pc:sldMkLst>
      </pc:sldChg>
      <pc:sldChg chg="addSp delSp modSp mod">
        <pc:chgData name="Agenor Furigo Jr" userId="9d9613b1b1408705" providerId="LiveId" clId="{BCC0889E-651D-4062-8EC5-D89A9E930FFC}" dt="2025-05-17T14:54:24.159" v="3830" actId="6549"/>
        <pc:sldMkLst>
          <pc:docMk/>
          <pc:sldMk cId="3036263019" sldId="264"/>
        </pc:sldMkLst>
        <pc:spChg chg="mod">
          <ac:chgData name="Agenor Furigo Jr" userId="9d9613b1b1408705" providerId="LiveId" clId="{BCC0889E-651D-4062-8EC5-D89A9E930FFC}" dt="2025-05-16T12:23:02.065" v="922" actId="1076"/>
          <ac:spMkLst>
            <pc:docMk/>
            <pc:sldMk cId="3036263019" sldId="264"/>
            <ac:spMk id="2" creationId="{FB6D7651-3E3F-EAEB-72DD-23F89DC1B8E6}"/>
          </ac:spMkLst>
        </pc:spChg>
        <pc:spChg chg="add mod">
          <ac:chgData name="Agenor Furigo Jr" userId="9d9613b1b1408705" providerId="LiveId" clId="{BCC0889E-651D-4062-8EC5-D89A9E930FFC}" dt="2025-05-17T14:22:58.387" v="3718" actId="1076"/>
          <ac:spMkLst>
            <pc:docMk/>
            <pc:sldMk cId="3036263019" sldId="264"/>
            <ac:spMk id="6" creationId="{BF546125-BD61-8618-7896-2FE87895EC08}"/>
          </ac:spMkLst>
        </pc:spChg>
        <pc:spChg chg="mod">
          <ac:chgData name="Agenor Furigo Jr" userId="9d9613b1b1408705" providerId="LiveId" clId="{BCC0889E-651D-4062-8EC5-D89A9E930FFC}" dt="2025-05-17T14:07:12.333" v="3709" actId="1076"/>
          <ac:spMkLst>
            <pc:docMk/>
            <pc:sldMk cId="3036263019" sldId="264"/>
            <ac:spMk id="9" creationId="{0432556B-BBCD-25E2-5A6C-0DC52248BF72}"/>
          </ac:spMkLst>
        </pc:spChg>
        <pc:spChg chg="add mod">
          <ac:chgData name="Agenor Furigo Jr" userId="9d9613b1b1408705" providerId="LiveId" clId="{BCC0889E-651D-4062-8EC5-D89A9E930FFC}" dt="2025-05-17T14:54:24.159" v="3830" actId="6549"/>
          <ac:spMkLst>
            <pc:docMk/>
            <pc:sldMk cId="3036263019" sldId="264"/>
            <ac:spMk id="14" creationId="{CF0955D0-C40A-8201-F7D5-36EB825F8E8C}"/>
          </ac:spMkLst>
        </pc:spChg>
        <pc:picChg chg="add del mod">
          <ac:chgData name="Agenor Furigo Jr" userId="9d9613b1b1408705" providerId="LiveId" clId="{BCC0889E-651D-4062-8EC5-D89A9E930FFC}" dt="2025-05-17T14:05:58.828" v="3702" actId="478"/>
          <ac:picMkLst>
            <pc:docMk/>
            <pc:sldMk cId="3036263019" sldId="264"/>
            <ac:picMk id="8" creationId="{8A88AE37-36DE-14F7-D2A4-A207A48E6DC4}"/>
          </ac:picMkLst>
        </pc:picChg>
        <pc:picChg chg="add mod">
          <ac:chgData name="Agenor Furigo Jr" userId="9d9613b1b1408705" providerId="LiveId" clId="{BCC0889E-651D-4062-8EC5-D89A9E930FFC}" dt="2025-05-17T14:06:39.083" v="3704" actId="1076"/>
          <ac:picMkLst>
            <pc:docMk/>
            <pc:sldMk cId="3036263019" sldId="264"/>
            <ac:picMk id="11" creationId="{BB7B31E9-B130-95B4-698E-07F8DE6EEF84}"/>
          </ac:picMkLst>
        </pc:picChg>
        <pc:picChg chg="add mod">
          <ac:chgData name="Agenor Furigo Jr" userId="9d9613b1b1408705" providerId="LiveId" clId="{BCC0889E-651D-4062-8EC5-D89A9E930FFC}" dt="2025-05-17T14:21:51.973" v="3711" actId="1076"/>
          <ac:picMkLst>
            <pc:docMk/>
            <pc:sldMk cId="3036263019" sldId="264"/>
            <ac:picMk id="13" creationId="{050F1838-094C-F948-6139-9C535FFC88C4}"/>
          </ac:picMkLst>
        </pc:picChg>
      </pc:sldChg>
      <pc:sldChg chg="del">
        <pc:chgData name="Agenor Furigo Jr" userId="9d9613b1b1408705" providerId="LiveId" clId="{BCC0889E-651D-4062-8EC5-D89A9E930FFC}" dt="2025-05-16T12:23:33.070" v="924" actId="2696"/>
        <pc:sldMkLst>
          <pc:docMk/>
          <pc:sldMk cId="3582516787" sldId="265"/>
        </pc:sldMkLst>
      </pc:sldChg>
      <pc:sldChg chg="del">
        <pc:chgData name="Agenor Furigo Jr" userId="9d9613b1b1408705" providerId="LiveId" clId="{BCC0889E-651D-4062-8EC5-D89A9E930FFC}" dt="2025-05-16T12:24:43.216" v="933" actId="2696"/>
        <pc:sldMkLst>
          <pc:docMk/>
          <pc:sldMk cId="228424851" sldId="266"/>
        </pc:sldMkLst>
      </pc:sldChg>
      <pc:sldChg chg="del">
        <pc:chgData name="Agenor Furigo Jr" userId="9d9613b1b1408705" providerId="LiveId" clId="{BCC0889E-651D-4062-8EC5-D89A9E930FFC}" dt="2025-05-16T12:24:55.346" v="934" actId="2696"/>
        <pc:sldMkLst>
          <pc:docMk/>
          <pc:sldMk cId="2343741064" sldId="267"/>
        </pc:sldMkLst>
      </pc:sldChg>
      <pc:sldChg chg="del">
        <pc:chgData name="Agenor Furigo Jr" userId="9d9613b1b1408705" providerId="LiveId" clId="{BCC0889E-651D-4062-8EC5-D89A9E930FFC}" dt="2025-05-16T12:24:58.472" v="935" actId="2696"/>
        <pc:sldMkLst>
          <pc:docMk/>
          <pc:sldMk cId="438166582" sldId="268"/>
        </pc:sldMkLst>
      </pc:sldChg>
      <pc:sldChg chg="delSp modSp mod">
        <pc:chgData name="Agenor Furigo Jr" userId="9d9613b1b1408705" providerId="LiveId" clId="{BCC0889E-651D-4062-8EC5-D89A9E930FFC}" dt="2025-05-18T14:09:03.735" v="4272" actId="1076"/>
        <pc:sldMkLst>
          <pc:docMk/>
          <pc:sldMk cId="3686131110" sldId="269"/>
        </pc:sldMkLst>
        <pc:spChg chg="mod">
          <ac:chgData name="Agenor Furigo Jr" userId="9d9613b1b1408705" providerId="LiveId" clId="{BCC0889E-651D-4062-8EC5-D89A9E930FFC}" dt="2025-05-18T14:09:03.735" v="4272" actId="1076"/>
          <ac:spMkLst>
            <pc:docMk/>
            <pc:sldMk cId="3686131110" sldId="269"/>
            <ac:spMk id="2" creationId="{8DB104C3-63F6-D8A4-24E7-51E059E6FF95}"/>
          </ac:spMkLst>
        </pc:spChg>
        <pc:spChg chg="del mod">
          <ac:chgData name="Agenor Furigo Jr" userId="9d9613b1b1408705" providerId="LiveId" clId="{BCC0889E-651D-4062-8EC5-D89A9E930FFC}" dt="2025-05-17T10:54:27.978" v="3588"/>
          <ac:spMkLst>
            <pc:docMk/>
            <pc:sldMk cId="3686131110" sldId="269"/>
            <ac:spMk id="9" creationId="{0E3C24F6-A536-9FD4-49BB-162DFCDF09F7}"/>
          </ac:spMkLst>
        </pc:spChg>
      </pc:sldChg>
      <pc:sldChg chg="delSp modSp del mod">
        <pc:chgData name="Agenor Furigo Jr" userId="9d9613b1b1408705" providerId="LiveId" clId="{BCC0889E-651D-4062-8EC5-D89A9E930FFC}" dt="2025-05-17T10:57:21.679" v="3615" actId="2696"/>
        <pc:sldMkLst>
          <pc:docMk/>
          <pc:sldMk cId="75947914" sldId="270"/>
        </pc:sldMkLst>
      </pc:sldChg>
      <pc:sldChg chg="addSp modSp mod ord">
        <pc:chgData name="Agenor Furigo Jr" userId="9d9613b1b1408705" providerId="LiveId" clId="{BCC0889E-651D-4062-8EC5-D89A9E930FFC}" dt="2025-05-18T14:21:02.677" v="4416" actId="20577"/>
        <pc:sldMkLst>
          <pc:docMk/>
          <pc:sldMk cId="3815072554" sldId="271"/>
        </pc:sldMkLst>
        <pc:spChg chg="mod">
          <ac:chgData name="Agenor Furigo Jr" userId="9d9613b1b1408705" providerId="LiveId" clId="{BCC0889E-651D-4062-8EC5-D89A9E930FFC}" dt="2025-05-16T12:20:31.041" v="880" actId="1076"/>
          <ac:spMkLst>
            <pc:docMk/>
            <pc:sldMk cId="3815072554" sldId="271"/>
            <ac:spMk id="2" creationId="{7352168A-FB10-09B6-558B-B2322D1CC163}"/>
          </ac:spMkLst>
        </pc:spChg>
        <pc:spChg chg="mod">
          <ac:chgData name="Agenor Furigo Jr" userId="9d9613b1b1408705" providerId="LiveId" clId="{BCC0889E-651D-4062-8EC5-D89A9E930FFC}" dt="2025-05-16T12:27:30.105" v="1062" actId="947"/>
          <ac:spMkLst>
            <pc:docMk/>
            <pc:sldMk cId="3815072554" sldId="271"/>
            <ac:spMk id="6" creationId="{BDA468C2-D1E8-E20E-7E22-56F276752E96}"/>
          </ac:spMkLst>
        </pc:spChg>
        <pc:spChg chg="add mod">
          <ac:chgData name="Agenor Furigo Jr" userId="9d9613b1b1408705" providerId="LiveId" clId="{BCC0889E-651D-4062-8EC5-D89A9E930FFC}" dt="2025-05-18T14:21:02.677" v="4416" actId="20577"/>
          <ac:spMkLst>
            <pc:docMk/>
            <pc:sldMk cId="3815072554" sldId="271"/>
            <ac:spMk id="7" creationId="{ABFEEF3A-DDB5-4558-9CD7-99D7C8DB4989}"/>
          </ac:spMkLst>
        </pc:spChg>
        <pc:spChg chg="mod">
          <ac:chgData name="Agenor Furigo Jr" userId="9d9613b1b1408705" providerId="LiveId" clId="{BCC0889E-651D-4062-8EC5-D89A9E930FFC}" dt="2025-05-17T15:18:05.846" v="4069" actId="20577"/>
          <ac:spMkLst>
            <pc:docMk/>
            <pc:sldMk cId="3815072554" sldId="271"/>
            <ac:spMk id="9" creationId="{25F8AFE3-62D9-78B9-09CD-3887996B9508}"/>
          </ac:spMkLst>
        </pc:spChg>
      </pc:sldChg>
      <pc:sldChg chg="modSp new del mod">
        <pc:chgData name="Agenor Furigo Jr" userId="9d9613b1b1408705" providerId="LiveId" clId="{BCC0889E-651D-4062-8EC5-D89A9E930FFC}" dt="2025-05-16T12:20:51.051" v="881" actId="2696"/>
        <pc:sldMkLst>
          <pc:docMk/>
          <pc:sldMk cId="839129809" sldId="272"/>
        </pc:sldMkLst>
      </pc:sldChg>
      <pc:sldChg chg="modSp add mod">
        <pc:chgData name="Agenor Furigo Jr" userId="9d9613b1b1408705" providerId="LiveId" clId="{BCC0889E-651D-4062-8EC5-D89A9E930FFC}" dt="2025-05-17T11:36:21.507" v="3617" actId="947"/>
        <pc:sldMkLst>
          <pc:docMk/>
          <pc:sldMk cId="510442108" sldId="273"/>
        </pc:sldMkLst>
        <pc:spChg chg="mod">
          <ac:chgData name="Agenor Furigo Jr" userId="9d9613b1b1408705" providerId="LiveId" clId="{BCC0889E-651D-4062-8EC5-D89A9E930FFC}" dt="2025-05-17T10:32:43.334" v="3301" actId="113"/>
          <ac:spMkLst>
            <pc:docMk/>
            <pc:sldMk cId="510442108" sldId="273"/>
            <ac:spMk id="2" creationId="{B2354CF4-82C2-BD7C-F203-0B60CC4F688B}"/>
          </ac:spMkLst>
        </pc:spChg>
        <pc:spChg chg="mod">
          <ac:chgData name="Agenor Furigo Jr" userId="9d9613b1b1408705" providerId="LiveId" clId="{BCC0889E-651D-4062-8EC5-D89A9E930FFC}" dt="2025-05-16T14:18:37.439" v="1866" actId="20577"/>
          <ac:spMkLst>
            <pc:docMk/>
            <pc:sldMk cId="510442108" sldId="273"/>
            <ac:spMk id="6" creationId="{73300C3B-245A-497C-34D9-ED0BB3834E2F}"/>
          </ac:spMkLst>
        </pc:spChg>
        <pc:spChg chg="mod">
          <ac:chgData name="Agenor Furigo Jr" userId="9d9613b1b1408705" providerId="LiveId" clId="{BCC0889E-651D-4062-8EC5-D89A9E930FFC}" dt="2025-05-17T11:36:21.507" v="3617" actId="947"/>
          <ac:spMkLst>
            <pc:docMk/>
            <pc:sldMk cId="510442108" sldId="273"/>
            <ac:spMk id="9" creationId="{F4A9330C-589C-8C3F-22DB-BE92EDC635C9}"/>
          </ac:spMkLst>
        </pc:spChg>
      </pc:sldChg>
      <pc:sldChg chg="addSp delSp modSp add del mod">
        <pc:chgData name="Agenor Furigo Jr" userId="9d9613b1b1408705" providerId="LiveId" clId="{BCC0889E-651D-4062-8EC5-D89A9E930FFC}" dt="2025-05-17T10:15:09.602" v="2829" actId="2696"/>
        <pc:sldMkLst>
          <pc:docMk/>
          <pc:sldMk cId="326566799" sldId="274"/>
        </pc:sldMkLst>
        <pc:spChg chg="mod">
          <ac:chgData name="Agenor Furigo Jr" userId="9d9613b1b1408705" providerId="LiveId" clId="{BCC0889E-651D-4062-8EC5-D89A9E930FFC}" dt="2025-05-17T10:10:30.956" v="2811"/>
          <ac:spMkLst>
            <pc:docMk/>
            <pc:sldMk cId="326566799" sldId="274"/>
            <ac:spMk id="2" creationId="{E6EB96DA-4167-7897-32C0-0031CD9B87B5}"/>
          </ac:spMkLst>
        </pc:spChg>
        <pc:spChg chg="mod">
          <ac:chgData name="Agenor Furigo Jr" userId="9d9613b1b1408705" providerId="LiveId" clId="{BCC0889E-651D-4062-8EC5-D89A9E930FFC}" dt="2025-05-17T10:14:25.889" v="2826" actId="255"/>
          <ac:spMkLst>
            <pc:docMk/>
            <pc:sldMk cId="326566799" sldId="274"/>
            <ac:spMk id="6" creationId="{7747BF9C-245E-B66E-8E75-3355E2D26BE6}"/>
          </ac:spMkLst>
        </pc:spChg>
      </pc:sldChg>
      <pc:sldChg chg="modSp add mod">
        <pc:chgData name="Agenor Furigo Jr" userId="9d9613b1b1408705" providerId="LiveId" clId="{BCC0889E-651D-4062-8EC5-D89A9E930FFC}" dt="2025-05-17T14:58:55.156" v="3847" actId="255"/>
        <pc:sldMkLst>
          <pc:docMk/>
          <pc:sldMk cId="2387947924" sldId="275"/>
        </pc:sldMkLst>
        <pc:spChg chg="mod">
          <ac:chgData name="Agenor Furigo Jr" userId="9d9613b1b1408705" providerId="LiveId" clId="{BCC0889E-651D-4062-8EC5-D89A9E930FFC}" dt="2025-05-16T12:51:42.039" v="1075" actId="1076"/>
          <ac:spMkLst>
            <pc:docMk/>
            <pc:sldMk cId="2387947924" sldId="275"/>
            <ac:spMk id="2" creationId="{4B4A94BB-EFC9-36DC-F5CE-F60081C8435E}"/>
          </ac:spMkLst>
        </pc:spChg>
        <pc:spChg chg="mod">
          <ac:chgData name="Agenor Furigo Jr" userId="9d9613b1b1408705" providerId="LiveId" clId="{BCC0889E-651D-4062-8EC5-D89A9E930FFC}" dt="2025-05-17T14:58:55.156" v="3847" actId="255"/>
          <ac:spMkLst>
            <pc:docMk/>
            <pc:sldMk cId="2387947924" sldId="275"/>
            <ac:spMk id="7" creationId="{038DF72A-1FD1-DAF5-43B4-CE174AFDDD76}"/>
          </ac:spMkLst>
        </pc:spChg>
      </pc:sldChg>
      <pc:sldChg chg="addSp modSp add mod">
        <pc:chgData name="Agenor Furigo Jr" userId="9d9613b1b1408705" providerId="LiveId" clId="{BCC0889E-651D-4062-8EC5-D89A9E930FFC}" dt="2025-05-18T13:19:15.503" v="4178" actId="20577"/>
        <pc:sldMkLst>
          <pc:docMk/>
          <pc:sldMk cId="1251807670" sldId="276"/>
        </pc:sldMkLst>
        <pc:spChg chg="mod">
          <ac:chgData name="Agenor Furigo Jr" userId="9d9613b1b1408705" providerId="LiveId" clId="{BCC0889E-651D-4062-8EC5-D89A9E930FFC}" dt="2025-05-16T12:08:29.604" v="487" actId="20577"/>
          <ac:spMkLst>
            <pc:docMk/>
            <pc:sldMk cId="1251807670" sldId="276"/>
            <ac:spMk id="2" creationId="{2B024E27-D3E3-B986-5E59-B01AC84AAC28}"/>
          </ac:spMkLst>
        </pc:spChg>
        <pc:spChg chg="add mod">
          <ac:chgData name="Agenor Furigo Jr" userId="9d9613b1b1408705" providerId="LiveId" clId="{BCC0889E-651D-4062-8EC5-D89A9E930FFC}" dt="2025-05-18T13:18:20.899" v="4101" actId="1076"/>
          <ac:spMkLst>
            <pc:docMk/>
            <pc:sldMk cId="1251807670" sldId="276"/>
            <ac:spMk id="6" creationId="{165E1F0D-1445-A0D5-DCAC-1B889E5CE620}"/>
          </ac:spMkLst>
        </pc:spChg>
        <pc:spChg chg="mod">
          <ac:chgData name="Agenor Furigo Jr" userId="9d9613b1b1408705" providerId="LiveId" clId="{BCC0889E-651D-4062-8EC5-D89A9E930FFC}" dt="2025-05-18T13:19:15.503" v="4178" actId="20577"/>
          <ac:spMkLst>
            <pc:docMk/>
            <pc:sldMk cId="1251807670" sldId="276"/>
            <ac:spMk id="7" creationId="{14B76B03-3CC1-2BBB-BDDC-EEFBDD21CCBC}"/>
          </ac:spMkLst>
        </pc:spChg>
      </pc:sldChg>
      <pc:sldChg chg="modSp add del mod">
        <pc:chgData name="Agenor Furigo Jr" userId="9d9613b1b1408705" providerId="LiveId" clId="{BCC0889E-651D-4062-8EC5-D89A9E930FFC}" dt="2025-05-17T10:38:12.210" v="3356" actId="2696"/>
        <pc:sldMkLst>
          <pc:docMk/>
          <pc:sldMk cId="3761922372" sldId="277"/>
        </pc:sldMkLst>
      </pc:sldChg>
      <pc:sldChg chg="addSp delSp modSp add mod ord">
        <pc:chgData name="Agenor Furigo Jr" userId="9d9613b1b1408705" providerId="LiveId" clId="{BCC0889E-651D-4062-8EC5-D89A9E930FFC}" dt="2025-05-17T10:33:18.386" v="3353" actId="20577"/>
        <pc:sldMkLst>
          <pc:docMk/>
          <pc:sldMk cId="1572703035" sldId="278"/>
        </pc:sldMkLst>
        <pc:spChg chg="mod">
          <ac:chgData name="Agenor Furigo Jr" userId="9d9613b1b1408705" providerId="LiveId" clId="{BCC0889E-651D-4062-8EC5-D89A9E930FFC}" dt="2025-05-17T10:33:02.397" v="3302" actId="113"/>
          <ac:spMkLst>
            <pc:docMk/>
            <pc:sldMk cId="1572703035" sldId="278"/>
            <ac:spMk id="2" creationId="{85DC52F1-B579-16E9-FEC2-6894DD43A404}"/>
          </ac:spMkLst>
        </pc:spChg>
        <pc:spChg chg="add mod">
          <ac:chgData name="Agenor Furigo Jr" userId="9d9613b1b1408705" providerId="LiveId" clId="{BCC0889E-651D-4062-8EC5-D89A9E930FFC}" dt="2025-05-17T10:33:09.554" v="3320" actId="20577"/>
          <ac:spMkLst>
            <pc:docMk/>
            <pc:sldMk cId="1572703035" sldId="278"/>
            <ac:spMk id="5" creationId="{75B9E775-5508-EA1B-FFD9-90E3190962EB}"/>
          </ac:spMkLst>
        </pc:spChg>
        <pc:spChg chg="del mod">
          <ac:chgData name="Agenor Furigo Jr" userId="9d9613b1b1408705" providerId="LiveId" clId="{BCC0889E-651D-4062-8EC5-D89A9E930FFC}" dt="2025-05-17T10:08:26.593" v="2792" actId="478"/>
          <ac:spMkLst>
            <pc:docMk/>
            <pc:sldMk cId="1572703035" sldId="278"/>
            <ac:spMk id="6" creationId="{04481A7B-AD0A-F0DF-F0EA-4D10FFCCD175}"/>
          </ac:spMkLst>
        </pc:spChg>
        <pc:spChg chg="mod">
          <ac:chgData name="Agenor Furigo Jr" userId="9d9613b1b1408705" providerId="LiveId" clId="{BCC0889E-651D-4062-8EC5-D89A9E930FFC}" dt="2025-05-17T10:18:41.066" v="2849" actId="20577"/>
          <ac:spMkLst>
            <pc:docMk/>
            <pc:sldMk cId="1572703035" sldId="278"/>
            <ac:spMk id="7" creationId="{A76D61BF-E45D-BD59-1F40-E827013234A3}"/>
          </ac:spMkLst>
        </pc:spChg>
        <pc:spChg chg="add mod">
          <ac:chgData name="Agenor Furigo Jr" userId="9d9613b1b1408705" providerId="LiveId" clId="{BCC0889E-651D-4062-8EC5-D89A9E930FFC}" dt="2025-05-17T10:33:18.386" v="3353" actId="20577"/>
          <ac:spMkLst>
            <pc:docMk/>
            <pc:sldMk cId="1572703035" sldId="278"/>
            <ac:spMk id="9" creationId="{514E8329-BB9E-5C6A-6D6C-4CA92BF54B4B}"/>
          </ac:spMkLst>
        </pc:spChg>
        <pc:picChg chg="add del mod">
          <ac:chgData name="Agenor Furigo Jr" userId="9d9613b1b1408705" providerId="LiveId" clId="{BCC0889E-651D-4062-8EC5-D89A9E930FFC}" dt="2025-05-17T10:14:16.872" v="2825" actId="478"/>
          <ac:picMkLst>
            <pc:docMk/>
            <pc:sldMk cId="1572703035" sldId="278"/>
            <ac:picMk id="8" creationId="{AB1E0356-6E7E-1AC6-5402-5B4D07D749EA}"/>
          </ac:picMkLst>
        </pc:picChg>
      </pc:sldChg>
      <pc:sldChg chg="add del">
        <pc:chgData name="Agenor Furigo Jr" userId="9d9613b1b1408705" providerId="LiveId" clId="{BCC0889E-651D-4062-8EC5-D89A9E930FFC}" dt="2025-05-17T10:08:39.386" v="2793" actId="2696"/>
        <pc:sldMkLst>
          <pc:docMk/>
          <pc:sldMk cId="2012248306" sldId="279"/>
        </pc:sldMkLst>
      </pc:sldChg>
      <pc:sldChg chg="modSp new del mod ord">
        <pc:chgData name="Agenor Furigo Jr" userId="9d9613b1b1408705" providerId="LiveId" clId="{BCC0889E-651D-4062-8EC5-D89A9E930FFC}" dt="2025-05-17T10:48:22.686" v="3441" actId="2696"/>
        <pc:sldMkLst>
          <pc:docMk/>
          <pc:sldMk cId="2767224497" sldId="279"/>
        </pc:sldMkLst>
        <pc:spChg chg="mod">
          <ac:chgData name="Agenor Furigo Jr" userId="9d9613b1b1408705" providerId="LiveId" clId="{BCC0889E-651D-4062-8EC5-D89A9E930FFC}" dt="2025-05-17T10:45:41.823" v="3439" actId="20577"/>
          <ac:spMkLst>
            <pc:docMk/>
            <pc:sldMk cId="2767224497" sldId="279"/>
            <ac:spMk id="2" creationId="{32F636A3-B8CA-E032-3603-CA4D59EF7FBB}"/>
          </ac:spMkLst>
        </pc:spChg>
      </pc:sldChg>
      <pc:sldChg chg="modSp add mod">
        <pc:chgData name="Agenor Furigo Jr" userId="9d9613b1b1408705" providerId="LiveId" clId="{BCC0889E-651D-4062-8EC5-D89A9E930FFC}" dt="2025-05-17T10:51:19.554" v="3513" actId="114"/>
        <pc:sldMkLst>
          <pc:docMk/>
          <pc:sldMk cId="3457721653" sldId="280"/>
        </pc:sldMkLst>
        <pc:spChg chg="mod">
          <ac:chgData name="Agenor Furigo Jr" userId="9d9613b1b1408705" providerId="LiveId" clId="{BCC0889E-651D-4062-8EC5-D89A9E930FFC}" dt="2025-05-17T10:51:19.554" v="3513" actId="114"/>
          <ac:spMkLst>
            <pc:docMk/>
            <pc:sldMk cId="3457721653" sldId="280"/>
            <ac:spMk id="7" creationId="{F0E3511E-DFC7-1AAD-A094-E4045AF95C19}"/>
          </ac:spMkLst>
        </pc:spChg>
      </pc:sldChg>
      <pc:sldChg chg="addSp modSp add mod ord">
        <pc:chgData name="Agenor Furigo Jr" userId="9d9613b1b1408705" providerId="LiveId" clId="{BCC0889E-651D-4062-8EC5-D89A9E930FFC}" dt="2025-05-17T10:56:54.863" v="3614" actId="14100"/>
        <pc:sldMkLst>
          <pc:docMk/>
          <pc:sldMk cId="2298502283" sldId="281"/>
        </pc:sldMkLst>
        <pc:spChg chg="mod">
          <ac:chgData name="Agenor Furigo Jr" userId="9d9613b1b1408705" providerId="LiveId" clId="{BCC0889E-651D-4062-8EC5-D89A9E930FFC}" dt="2025-05-17T10:56:54.863" v="3614" actId="14100"/>
          <ac:spMkLst>
            <pc:docMk/>
            <pc:sldMk cId="2298502283" sldId="281"/>
            <ac:spMk id="2" creationId="{57412020-E3D0-04CD-9FB5-D30DA1CE3B1E}"/>
          </ac:spMkLst>
        </pc:spChg>
        <pc:spChg chg="add mod">
          <ac:chgData name="Agenor Furigo Jr" userId="9d9613b1b1408705" providerId="LiveId" clId="{BCC0889E-651D-4062-8EC5-D89A9E930FFC}" dt="2025-05-17T10:56:23.543" v="3612" actId="1076"/>
          <ac:spMkLst>
            <pc:docMk/>
            <pc:sldMk cId="2298502283" sldId="281"/>
            <ac:spMk id="6" creationId="{76DC4289-2247-7079-8830-631255A75FF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8F5D12-94F4-29A8-1518-9551C2D1C3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PósENQ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14013D-635D-EF8C-DD46-DBECF85168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D8739-1560-47B0-A6D2-F79348D5D532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D9D38-A79E-5AF9-2472-0E02ABB4DB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12A93-E63E-716B-C001-113B95B639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00C16-F3D6-4F4D-BB2F-2E1690A52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183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PósENQ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E4344-4141-4A56-9A71-855D8B444AC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76977-28E1-4B39-9DFD-CCB8CF789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328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09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D6D3-7B55-B5F9-5CDD-E7FE2033B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950F7-7D3B-6579-7595-F4D362AB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60E3-6A18-44D0-914C-18A699981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6D29-8D62-4114-A111-27CD00206BC7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A1987-F7CF-57AC-EC16-8940C1083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D61B-C2EA-2AD6-D163-348515E50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7D248-D63D-7A25-7272-A9FF8EDFA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9C1661-81B1-5FEC-7D6B-2EABCD1FE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E8073-2EFE-81F0-C819-7930EDBC3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22E2-E2E1-4344-9710-FB448BECEB96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128F1-E699-4BB7-CFFD-FE147A8D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C0451-135B-C103-BE21-D61D0D08E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6D3B77-31E3-DADD-C625-3A4ADC883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09FAFA-21A9-FD2E-BBDC-E24F4682D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61A3F-BCDB-E3F9-7106-BADAF78BA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98284-46BF-4009-8A79-CE42E8BCB0ED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B3980-9EA2-DA5F-3188-86C4BB93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DE907-E839-2CFB-D679-57A2C91D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1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0A53D-8DF7-F0D9-D181-89C7FA26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B7C08-DD5E-CD5F-B94C-C6C716CD0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72A5F-0AE2-E0A9-3AC7-E65B91703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B8170-EF0D-48BA-929B-C999EBC41658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C7E1-3EDA-79C3-D416-B905C1B1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9B7CD-55ED-2E5B-C6E6-F073289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1F0D4-CD11-F28B-5149-B5ED1E1E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931DC-2F06-F754-BDEE-F122A094C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6111C-21C1-A092-C1C8-64F2C0798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BC447-FC67-46A3-960B-B453295026D9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3F298-BAEB-CC92-7BF0-07C05092E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D2D4E-8556-4DE9-5AAD-532EBA4D2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20788-5E2C-4D0E-9D2B-26DA45414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1287-DFC6-F86A-4A64-8121B2886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E0D18-0258-AF2F-5FBA-A299DD221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DAF41-EE71-9979-F9D3-856844256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D38F-7B09-4EE7-B8F0-AE728E1C6033}" type="datetime1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E5CB6-2086-7EE1-8379-CA0BF6689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7DD12-65B9-D6E0-5199-E5AA0A5B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1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85083-3BD2-AAA3-E0FB-E1577307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E82DE-6004-3F83-744A-FAA90DE2D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CFB3FB-3380-DB87-07DD-271BBBDFC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6BC220-6F27-E806-1CE4-0202831BD4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7894B3-E737-AD38-B048-7E1A31539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AC07F-3887-347E-66BA-72548562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2342-E0D4-49BA-B031-25AF27170108}" type="datetime1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0E5163-C59E-E4C8-DFD2-330B382A5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5E389-6C71-062C-E490-A58AB8010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8B252-BCB9-D523-8164-83089BE8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A24540-D890-58E6-BAB0-0F9B9EA8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EA89-A499-4D67-A75E-E929897D2C3E}" type="datetime1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D7264-8DD7-85A1-D3C6-A460DE13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F940BB-F2D5-479D-A570-9C9694B2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4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0DE21E-3B2A-EA36-16D2-2581F514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9E25-6DDD-4C4D-ADB4-3EDA559E0731}" type="datetime1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8755D-91C2-A8B5-0D89-6088B48E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C3BD9-40C0-85F0-49B5-6231F486C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4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F762D-6C46-FE40-9D43-46CA201BC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F7DDB-BD32-19C5-CCC9-F0C8DD4B1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18455-A4A5-6101-BE41-4F0CA87D8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39700-0171-ADD6-5966-52270CE4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05FB-0253-437F-BAB4-0278070A7795}" type="datetime1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B0C82-D3CE-9A0E-22E0-6FA4D68E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7C33F-88EB-C86E-530F-4B0B7109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7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A74E8-F74C-1413-68CD-F9F8548F1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B1C195-1BCA-F85D-17D4-16F2B57CFE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F856C-E4D3-0BC7-0FB4-E75EAFE5F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1D8E5-8AEF-C637-BF51-6C203EBE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86BC-8C41-4BD6-868A-C00DB9373663}" type="datetime1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60942-068F-CB1A-44C6-61BBCEFEF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4672B-DD1C-2E57-49DA-BF2AB1CF9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3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C7BD31-E67A-4EBC-20BF-919280FF2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5F67E-0C74-3B5A-6037-6067B9A2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71B18-D396-65CF-77C0-621415454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256877-5164-40C4-98F3-489B56D1113B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D17E1-5310-EAC7-D576-281FF3657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9D93B-C96C-4E55-640C-4B9EE26F3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9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C90619-89FD-658F-7AB9-8A9C07B16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74141-E391-65CE-4CD7-1031FFC54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pt-BR" sz="4800">
                <a:solidFill>
                  <a:srgbClr val="FFFFFF"/>
                </a:solidFill>
              </a:rPr>
              <a:t>178.</a:t>
            </a:r>
            <a:r>
              <a:rPr lang="pt-BR" sz="4800" baseline="30000">
                <a:solidFill>
                  <a:srgbClr val="FFFFFF"/>
                </a:solidFill>
              </a:rPr>
              <a:t>a</a:t>
            </a:r>
            <a:r>
              <a:rPr lang="pt-BR" sz="4800">
                <a:solidFill>
                  <a:srgbClr val="FFFFFF"/>
                </a:solidFill>
              </a:rPr>
              <a:t>  Reunião Ordinária do PósENQ</a:t>
            </a:r>
            <a:br>
              <a:rPr lang="pt-BR" sz="4800">
                <a:solidFill>
                  <a:srgbClr val="FFFFFF"/>
                </a:solidFill>
              </a:rPr>
            </a:br>
            <a:endParaRPr lang="en-US" sz="4800" i="1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99D8CF-71E7-B0FE-332B-DE7A9FE1C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559" y="2207487"/>
            <a:ext cx="3737164" cy="2457313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988099C-4090-D3FA-8942-C80C3B20C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1600"/>
            <a:ext cx="4445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AACBF5F-5E09-1E11-FEC8-8DE7A62E374C}"/>
              </a:ext>
            </a:extLst>
          </p:cNvPr>
          <p:cNvSpPr txBox="1"/>
          <p:nvPr/>
        </p:nvSpPr>
        <p:spPr>
          <a:xfrm flipH="1">
            <a:off x="1333340" y="5449374"/>
            <a:ext cx="178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19/05/2025</a:t>
            </a:r>
          </a:p>
        </p:txBody>
      </p:sp>
    </p:spTree>
    <p:extLst>
      <p:ext uri="{BB962C8B-B14F-4D97-AF65-F5344CB8AC3E}">
        <p14:creationId xmlns:p14="http://schemas.microsoft.com/office/powerpoint/2010/main" val="3189640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F7091-84B3-C301-D9F3-806F2CB9C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4E27-D3E3-B986-5E59-B01AC84AA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5. Serviço Voluntário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Adesão ao serviço voluntário com atividades no </a:t>
            </a:r>
            <a:r>
              <a:rPr lang="pt-BR" sz="2000" i="1" dirty="0" err="1">
                <a:solidFill>
                  <a:prstClr val="black"/>
                </a:solidFill>
                <a:latin typeface="Aptos Display" panose="02110004020202020204"/>
              </a:rPr>
              <a:t>PósENQ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00FCE-866B-AB5A-2165-A435EE4A8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C0B9C888-C9E8-D361-EE5E-370CDF6C3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4B76B03-3CC1-2BBB-BDDC-EEFBDD21CCBC}"/>
              </a:ext>
            </a:extLst>
          </p:cNvPr>
          <p:cNvSpPr txBox="1"/>
          <p:nvPr/>
        </p:nvSpPr>
        <p:spPr>
          <a:xfrm>
            <a:off x="1397482" y="1879011"/>
            <a:ext cx="1043074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 </a:t>
            </a:r>
            <a:r>
              <a:rPr lang="pt-BR" sz="2400" dirty="0">
                <a:solidFill>
                  <a:prstClr val="black"/>
                </a:solidFill>
                <a:latin typeface="Aptos" panose="02110004020202020204"/>
              </a:rPr>
              <a:t>Não aberto pelo EQA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Voluntário: 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Prof. José Vladimir de Oliveira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</a:t>
            </a:r>
            <a:r>
              <a:rPr lang="pt-BR" sz="2400" dirty="0">
                <a:solidFill>
                  <a:prstClr val="black"/>
                </a:solidFill>
                <a:latin typeface="Aptos" panose="02110004020202020204"/>
              </a:rPr>
              <a:t>: 2 anos (20 h semanais)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Legislação: RN 67/2015/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Cun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dirty="0">
                <a:solidFill>
                  <a:prstClr val="black"/>
                </a:solidFill>
                <a:latin typeface="Aptos" panose="02110004020202020204"/>
              </a:rPr>
              <a:t>Relatora: Prof.</a:t>
            </a:r>
            <a:r>
              <a:rPr lang="pt-BR" sz="2400" baseline="30000" dirty="0">
                <a:solidFill>
                  <a:prstClr val="black"/>
                </a:solidFill>
                <a:latin typeface="Aptos" panose="02110004020202020204"/>
              </a:rPr>
              <a:t>a</a:t>
            </a:r>
            <a:r>
              <a:rPr lang="pt-BR" sz="2400" dirty="0">
                <a:solidFill>
                  <a:prstClr val="black"/>
                </a:solidFill>
                <a:latin typeface="Aptos" panose="02110004020202020204"/>
              </a:rPr>
              <a:t> Cintia Marangoni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65E1F0D-1445-A0D5-DCAC-1B889E5CE620}"/>
              </a:ext>
            </a:extLst>
          </p:cNvPr>
          <p:cNvSpPr txBox="1"/>
          <p:nvPr/>
        </p:nvSpPr>
        <p:spPr>
          <a:xfrm>
            <a:off x="1513115" y="4187335"/>
            <a:ext cx="88686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/>
              <a:t>“...Considerando o exposto, bem como o desempenho acadêmico e as contribuições realizadas até o momento pelo professor José Vladimir de Oliveira no âmbito do </a:t>
            </a:r>
            <a:r>
              <a:rPr lang="pt-BR" i="1" dirty="0" err="1"/>
              <a:t>PosENQ</a:t>
            </a:r>
            <a:r>
              <a:rPr lang="pt-BR" i="1" dirty="0"/>
              <a:t>, emito parecer favorável à aprovação do plano de trabalho apresentado para adesão ao Programa de Serviços Voluntários da UFSC.”</a:t>
            </a:r>
          </a:p>
        </p:txBody>
      </p:sp>
    </p:spTree>
    <p:extLst>
      <p:ext uri="{BB962C8B-B14F-4D97-AF65-F5344CB8AC3E}">
        <p14:creationId xmlns:p14="http://schemas.microsoft.com/office/powerpoint/2010/main" val="1251807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312D0-0359-ABBF-8236-10B550CA1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D7651-3E3F-EAEB-72DD-23F89DC1B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9571" y="447439"/>
            <a:ext cx="8654142" cy="170694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6. Prêmio CAPES de tese 2025</a:t>
            </a:r>
            <a:br>
              <a:rPr lang="pt-BR" sz="3600" dirty="0"/>
            </a:br>
            <a:r>
              <a:rPr lang="pt-BR" sz="3600" dirty="0"/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Indicação do </a:t>
            </a:r>
            <a:r>
              <a:rPr lang="pt-BR" sz="2000" i="1" dirty="0" err="1">
                <a:solidFill>
                  <a:prstClr val="black"/>
                </a:solidFill>
                <a:latin typeface="Aptos Display" panose="02110004020202020204"/>
              </a:rPr>
              <a:t>PósENQ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B35E27-BFE8-D572-37FC-D8A85D159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C297546F-5F1B-3032-AEBC-8622739BE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11</a:t>
            </a:fld>
            <a:endParaRPr lang="en-US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432556B-BBCD-25E2-5A6C-0DC52248BF72}"/>
              </a:ext>
            </a:extLst>
          </p:cNvPr>
          <p:cNvSpPr txBox="1"/>
          <p:nvPr/>
        </p:nvSpPr>
        <p:spPr>
          <a:xfrm>
            <a:off x="2068287" y="1663218"/>
            <a:ext cx="737840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Relatora: Prof.</a:t>
            </a:r>
            <a:r>
              <a:rPr lang="pt-BR" sz="24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Ana Paula </a:t>
            </a:r>
            <a:r>
              <a:rPr lang="pt-B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Serafini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Immich </a:t>
            </a:r>
            <a:r>
              <a:rPr lang="pt-B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Boemo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presidenta da Comissão de Avaliação dos Candidatos do </a:t>
            </a:r>
            <a:r>
              <a:rPr lang="pt-B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PósENQ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ao Prêmio CAPES de Tese 2025. </a:t>
            </a:r>
            <a:endParaRPr lang="pt-BR" sz="2400" i="1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F546125-BD61-8618-7896-2FE87895EC08}"/>
              </a:ext>
            </a:extLst>
          </p:cNvPr>
          <p:cNvSpPr txBox="1"/>
          <p:nvPr/>
        </p:nvSpPr>
        <p:spPr>
          <a:xfrm>
            <a:off x="1870938" y="4703619"/>
            <a:ext cx="909483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i="1" dirty="0"/>
              <a:t>...A proposta se destaca pela abordagem inovadora, que explora o uso de materiais com potencial catalítico em ambientes sem luz, promovendo economia de energia e contribuindo para a sustentabilidade de tecnologias de tratamento de efluentes. As produções científicas oriundas desta tese resultaram na publicação de  7 (sete) artigos em periódicos internacionais de reconhecido prestígio, evidenciando o elevado nível acadêmico e a consistência da pesquisa desenvolvida...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BB7B31E9-B130-95B4-698E-07F8DE6EEF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8406" y="1762710"/>
            <a:ext cx="2000529" cy="1810003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050F1838-094C-F948-6139-9C535FFC88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6608" y="2966052"/>
            <a:ext cx="4515480" cy="1171739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CF0955D0-C40A-8201-F7D5-36EB825F8E8C}"/>
              </a:ext>
            </a:extLst>
          </p:cNvPr>
          <p:cNvSpPr txBox="1"/>
          <p:nvPr/>
        </p:nvSpPr>
        <p:spPr>
          <a:xfrm>
            <a:off x="2193295" y="4159306"/>
            <a:ext cx="84501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Orientador: Prof. Adriano da Silva, coorientadores: </a:t>
            </a:r>
            <a:r>
              <a:rPr lang="pt-BR" sz="1400" dirty="0" err="1"/>
              <a:t>Antonio</a:t>
            </a:r>
            <a:r>
              <a:rPr lang="pt-BR" sz="1400" dirty="0"/>
              <a:t> Augusto </a:t>
            </a:r>
            <a:r>
              <a:rPr lang="pt-BR" sz="1400" dirty="0" err="1"/>
              <a:t>Ulson</a:t>
            </a:r>
            <a:r>
              <a:rPr lang="pt-BR" sz="1400" dirty="0"/>
              <a:t> de Souza e Luciano da Silva</a:t>
            </a:r>
          </a:p>
        </p:txBody>
      </p:sp>
    </p:spTree>
    <p:extLst>
      <p:ext uri="{BB962C8B-B14F-4D97-AF65-F5344CB8AC3E}">
        <p14:creationId xmlns:p14="http://schemas.microsoft.com/office/powerpoint/2010/main" val="3036263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8DD66-347B-B62F-326E-F1626A817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2ED16-2F18-4EC1-8C45-71E05909B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605" y="600965"/>
            <a:ext cx="8968509" cy="740947"/>
          </a:xfrm>
        </p:spPr>
        <p:txBody>
          <a:bodyPr>
            <a:noAutofit/>
          </a:bodyPr>
          <a:lstStyle/>
          <a:p>
            <a:r>
              <a:rPr lang="pt-BR" sz="3600" dirty="0"/>
              <a:t>7. Disciplinas para o 3.o trimestre de 2025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6F423E-3BD2-5FDE-95D8-7DF645DC2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35C97E-BFFB-153D-8A71-D240BC7F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0B8E60F1-D616-2E70-C61B-4B14B6960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688221"/>
              </p:ext>
            </p:extLst>
          </p:nvPr>
        </p:nvGraphicFramePr>
        <p:xfrm>
          <a:off x="1744101" y="1407685"/>
          <a:ext cx="8467824" cy="4948665"/>
        </p:xfrm>
        <a:graphic>
          <a:graphicData uri="http://schemas.openxmlformats.org/drawingml/2006/table">
            <a:tbl>
              <a:tblPr/>
              <a:tblGrid>
                <a:gridCol w="3379861">
                  <a:extLst>
                    <a:ext uri="{9D8B030D-6E8A-4147-A177-3AD203B41FA5}">
                      <a16:colId xmlns:a16="http://schemas.microsoft.com/office/drawing/2014/main" val="2403626583"/>
                    </a:ext>
                  </a:extLst>
                </a:gridCol>
                <a:gridCol w="1098354">
                  <a:extLst>
                    <a:ext uri="{9D8B030D-6E8A-4147-A177-3AD203B41FA5}">
                      <a16:colId xmlns:a16="http://schemas.microsoft.com/office/drawing/2014/main" val="2777377179"/>
                    </a:ext>
                  </a:extLst>
                </a:gridCol>
                <a:gridCol w="807613">
                  <a:extLst>
                    <a:ext uri="{9D8B030D-6E8A-4147-A177-3AD203B41FA5}">
                      <a16:colId xmlns:a16="http://schemas.microsoft.com/office/drawing/2014/main" val="862844953"/>
                    </a:ext>
                  </a:extLst>
                </a:gridCol>
                <a:gridCol w="1324485">
                  <a:extLst>
                    <a:ext uri="{9D8B030D-6E8A-4147-A177-3AD203B41FA5}">
                      <a16:colId xmlns:a16="http://schemas.microsoft.com/office/drawing/2014/main" val="1766527965"/>
                    </a:ext>
                  </a:extLst>
                </a:gridCol>
                <a:gridCol w="985289">
                  <a:extLst>
                    <a:ext uri="{9D8B030D-6E8A-4147-A177-3AD203B41FA5}">
                      <a16:colId xmlns:a16="http://schemas.microsoft.com/office/drawing/2014/main" val="2962151844"/>
                    </a:ext>
                  </a:extLst>
                </a:gridCol>
                <a:gridCol w="872222">
                  <a:extLst>
                    <a:ext uri="{9D8B030D-6E8A-4147-A177-3AD203B41FA5}">
                      <a16:colId xmlns:a16="http://schemas.microsoft.com/office/drawing/2014/main" val="3143392084"/>
                    </a:ext>
                  </a:extLst>
                </a:gridCol>
              </a:tblGrid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Disciplina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Código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Créditos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Professor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Obs 1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Obs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109263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Biochemical Engineering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ENQ410036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Obrigatória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Inglês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79533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Controle de Processos da Indústria de Petróleo e Gás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ENQ3204000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Ricardo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PRH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5341974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Engenharia e Projeto de Reatores Químicos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ENQ3212000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Cintia S  e Natan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PRH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821614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Estudo Dirigido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ENQ3219000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Débora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145420"/>
                  </a:ext>
                </a:extLst>
              </a:tr>
              <a:tr h="49126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MATERIAIS INTELIGENTES: síntese, caracterização, aplicação e aspectos de segurança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ENQ410037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Riella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463753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Termodinâmica para Engenharia Química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ENQ3248000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José Vladimir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Obrigatória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Síncrona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044322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Tópicos Especiais: Circularidade e Engenharia de Polímeros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ENQ410027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Claudia, Bruno e Pedro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Síncrona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593898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Transport Phenomena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ENQ410033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Sergio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Obrigatória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Inglês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482596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Tratamento biológico não convencional de efluentes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ENQ410032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Camila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225330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Estágio de Docência II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ENQ410044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8848191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Estágio de Docência I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ENQ410043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037344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Tese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ENQ510034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206693"/>
                  </a:ext>
                </a:extLst>
              </a:tr>
              <a:tr h="3402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Dissertação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ENQ410029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Agenor F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8084" marR="8084" marT="80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266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982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FA6B9-D84E-D455-3B9B-6BE775233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31DAA-BEA2-491D-3283-0A3D71BAE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8. Processo Seletivo para ingresso em 2025/3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Apreciação do Edital de Seleção 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0CD7-83BA-5464-5212-E2A0E93B1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78B716C-5FB0-C61A-2E57-66C07F05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13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0E3511E-DFC7-1AAD-A094-E4045AF95C19}"/>
              </a:ext>
            </a:extLst>
          </p:cNvPr>
          <p:cNvSpPr txBox="1"/>
          <p:nvPr/>
        </p:nvSpPr>
        <p:spPr>
          <a:xfrm>
            <a:off x="1955567" y="1416073"/>
            <a:ext cx="8447066" cy="4255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</a:pP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Expositor: Prof.</a:t>
            </a:r>
            <a:r>
              <a:rPr lang="pt-BR" sz="2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Claudia Sayer, </a:t>
            </a: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</a:rPr>
              <a:t>P</a:t>
            </a:r>
            <a:r>
              <a:rPr lang="pt-BR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residenta da Comissão de Seleção e Bolsas.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CCA2B670-A6B5-D171-5CB9-DD8266B775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348183"/>
              </p:ext>
            </p:extLst>
          </p:nvPr>
        </p:nvGraphicFramePr>
        <p:xfrm>
          <a:off x="2487559" y="2022626"/>
          <a:ext cx="7580671" cy="4152672"/>
        </p:xfrm>
        <a:graphic>
          <a:graphicData uri="http://schemas.openxmlformats.org/drawingml/2006/table">
            <a:tbl>
              <a:tblPr/>
              <a:tblGrid>
                <a:gridCol w="4146699">
                  <a:extLst>
                    <a:ext uri="{9D8B030D-6E8A-4147-A177-3AD203B41FA5}">
                      <a16:colId xmlns:a16="http://schemas.microsoft.com/office/drawing/2014/main" val="3473415922"/>
                    </a:ext>
                  </a:extLst>
                </a:gridCol>
                <a:gridCol w="3433972">
                  <a:extLst>
                    <a:ext uri="{9D8B030D-6E8A-4147-A177-3AD203B41FA5}">
                      <a16:colId xmlns:a16="http://schemas.microsoft.com/office/drawing/2014/main" val="3495528041"/>
                    </a:ext>
                  </a:extLst>
                </a:gridCol>
              </a:tblGrid>
              <a:tr h="356252"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EVENTO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PERÍODO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973494"/>
                  </a:ext>
                </a:extLst>
              </a:tr>
              <a:tr h="356252"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Lançamento do Edital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20/05/2025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733081"/>
                  </a:ext>
                </a:extLst>
              </a:tr>
              <a:tr h="356252"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Inscrições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20/05/2025 a 03/08/2025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530041"/>
                  </a:ext>
                </a:extLst>
              </a:tr>
              <a:tr h="712504"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Publicação das Inscrições Homologadas e Sorteio de Vagas para Ações Afirmativas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08/08/2025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139077"/>
                  </a:ext>
                </a:extLst>
              </a:tr>
              <a:tr h="356252"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Divulgação da Pontuação Preliminar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20/08/2025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3560917"/>
                  </a:ext>
                </a:extLst>
              </a:tr>
              <a:tr h="712504"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Prazo para Recursos de Pontuações Preliminares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21 a 24/08/2025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7383709"/>
                  </a:ext>
                </a:extLst>
              </a:tr>
              <a:tr h="356252"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Divulgação do Resultado Final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27/08/2025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124323"/>
                  </a:ext>
                </a:extLst>
              </a:tr>
              <a:tr h="356252"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Matrícula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01 a 12/09/2025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026967"/>
                  </a:ext>
                </a:extLst>
              </a:tr>
              <a:tr h="356252"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Início das Aulas</a:t>
                      </a:r>
                      <a:endParaRPr lang="pt-B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1270" algn="ctr" fontAlgn="t">
                        <a:lnSpc>
                          <a:spcPct val="115000"/>
                        </a:lnSpc>
                        <a:buNone/>
                      </a:pPr>
                      <a:r>
                        <a:rPr lang="pt-PT" sz="18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22/09/2025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184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911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76937-1A73-9EDA-DEA8-2DB9710C8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104C3-63F6-D8A4-24E7-51E059E6F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552" y="1500892"/>
            <a:ext cx="8968509" cy="1061580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9. Vaga para Professor-Titular Livre do EQA</a:t>
            </a:r>
            <a:br>
              <a:rPr lang="pt-BR" sz="3600" dirty="0"/>
            </a:br>
            <a:r>
              <a:rPr lang="pt-BR" sz="3600" dirty="0"/>
              <a:t>	</a:t>
            </a:r>
            <a:r>
              <a:rPr lang="pt-BR" sz="2400" i="1" dirty="0"/>
              <a:t>consulta</a:t>
            </a:r>
            <a:r>
              <a:rPr lang="pt-BR" sz="2400" dirty="0"/>
              <a:t> do PPGEAL</a:t>
            </a: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4CD7E6-8EFA-5738-B046-7F4678BC1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6ED471-8621-18D2-C2F4-EB827ADCB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31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F1879D-7F3B-3563-B9B5-1394E4FFC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95A008-DE25-1725-94E0-685332219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4C6E2F-E061-5160-C936-C18EA0CD74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2915D9-B6BD-1447-A823-A1946A3325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86A53A-93A9-D51A-3415-B8A6F35AF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412020-E3D0-04CD-9FB5-D30DA1CE3B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2"/>
            <a:ext cx="4674204" cy="2103290"/>
          </a:xfrm>
        </p:spPr>
        <p:txBody>
          <a:bodyPr anchor="b">
            <a:normAutofit/>
          </a:bodyPr>
          <a:lstStyle/>
          <a:p>
            <a:pPr algn="l"/>
            <a:r>
              <a:rPr lang="pt-BR" sz="3600" dirty="0">
                <a:solidFill>
                  <a:srgbClr val="FFFFFF"/>
                </a:solidFill>
              </a:rPr>
              <a:t>178.</a:t>
            </a:r>
            <a:r>
              <a:rPr lang="pt-BR" sz="3600" baseline="30000" dirty="0">
                <a:solidFill>
                  <a:srgbClr val="FFFFFF"/>
                </a:solidFill>
              </a:rPr>
              <a:t>a</a:t>
            </a:r>
            <a:r>
              <a:rPr lang="pt-BR" sz="3600" dirty="0">
                <a:solidFill>
                  <a:srgbClr val="FFFFFF"/>
                </a:solidFill>
              </a:rPr>
              <a:t>  Reunião Ordinária do </a:t>
            </a:r>
            <a:r>
              <a:rPr lang="pt-BR" sz="3600" dirty="0" err="1">
                <a:solidFill>
                  <a:srgbClr val="FFFFFF"/>
                </a:solidFill>
              </a:rPr>
              <a:t>PósENQ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EC397D-E322-0684-2259-CF1A54660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BDC546A-2FBC-DB60-90FB-82EFFBBC3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9DD09B-B271-A5F6-84E3-F74AD4B6E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559" y="2207487"/>
            <a:ext cx="3737164" cy="2457313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53005B2-A930-F70B-6B40-8299B2C22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1600"/>
            <a:ext cx="4445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9C579FA-CA4B-F0CE-FFC6-803D1B3D27EB}"/>
              </a:ext>
            </a:extLst>
          </p:cNvPr>
          <p:cNvSpPr txBox="1"/>
          <p:nvPr/>
        </p:nvSpPr>
        <p:spPr>
          <a:xfrm flipH="1">
            <a:off x="1333340" y="5449374"/>
            <a:ext cx="178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19/05/2025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DC4289-2247-7079-8830-631255A75FFD}"/>
              </a:ext>
            </a:extLst>
          </p:cNvPr>
          <p:cNvSpPr txBox="1">
            <a:spLocks/>
          </p:cNvSpPr>
          <p:nvPr/>
        </p:nvSpPr>
        <p:spPr>
          <a:xfrm>
            <a:off x="1154281" y="3289364"/>
            <a:ext cx="4747280" cy="18311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800" dirty="0">
                <a:solidFill>
                  <a:srgbClr val="FFFFFF"/>
                </a:solidFill>
              </a:rPr>
              <a:t>Assuntos Gerais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50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E43CE-6B45-0CF7-66D5-C5A45D24E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2168A-FB10-09B6-558B-B2322D1CC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328686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4400" dirty="0"/>
              <a:t>Expediente</a:t>
            </a:r>
            <a:endParaRPr lang="en-US" sz="20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5CC941-5678-DDCF-DC94-ABF616CBA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DA468C2-D1E8-E20E-7E22-56F276752E96}"/>
              </a:ext>
            </a:extLst>
          </p:cNvPr>
          <p:cNvSpPr txBox="1"/>
          <p:nvPr/>
        </p:nvSpPr>
        <p:spPr>
          <a:xfrm>
            <a:off x="1513115" y="1593821"/>
            <a:ext cx="9753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a) Apreciação da ata da 177.</a:t>
            </a:r>
            <a:r>
              <a:rPr lang="pt-BR" sz="2000" baseline="30000" dirty="0"/>
              <a:t>a</a:t>
            </a:r>
            <a:r>
              <a:rPr lang="pt-BR" sz="2000" dirty="0"/>
              <a:t> Reunião Ordinária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5F8AFE3-62D9-78B9-09CD-3887996B9508}"/>
              </a:ext>
            </a:extLst>
          </p:cNvPr>
          <p:cNvSpPr txBox="1"/>
          <p:nvPr/>
        </p:nvSpPr>
        <p:spPr>
          <a:xfrm>
            <a:off x="1513115" y="2199156"/>
            <a:ext cx="96120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b) Comunicações da presidência:</a:t>
            </a:r>
          </a:p>
          <a:p>
            <a:r>
              <a:rPr lang="pt-BR" sz="2000" dirty="0"/>
              <a:t>	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13AFC1B-F949-A13D-E248-E00313B85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2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BFEEF3A-DDB5-4558-9CD7-99D7C8DB4989}"/>
              </a:ext>
            </a:extLst>
          </p:cNvPr>
          <p:cNvSpPr txBox="1"/>
          <p:nvPr/>
        </p:nvSpPr>
        <p:spPr>
          <a:xfrm>
            <a:off x="1513115" y="2675793"/>
            <a:ext cx="9006349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Relatório e coleta de dados e destaques para a CAPES do quadriênio (2021-2024)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Novas Diretrizes da Avaliação da Pós-Graduação Ciclo 2025-2028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Recursos Custeio PROEX e Bolsas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Comissões Permanentes do PósENQ (Seleção e Bolsas, Planejamento Estratégico, Ensino, Credenciamento)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Trimestre 2025/1: Avaliação discente até 13/06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Trimestre 2025/2 (09/06 a 12/09): Matrículas (até 23/05/2025) e Planos de Ensino 2025/2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Editais FAPESC (Mestrado, Doutorado, Pós-Doutorado e Mobilidade Internacional)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5072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BB633-77B5-2371-53F2-8262AED6F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B24EF-9F3A-B3E0-FF44-D1292441A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inscrições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, renovações e 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6F4379-21A1-540D-308D-C578A83E0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F8EC0F9-358B-40D0-6A55-5C26BB33A938}"/>
              </a:ext>
            </a:extLst>
          </p:cNvPr>
          <p:cNvSpPr txBox="1"/>
          <p:nvPr/>
        </p:nvSpPr>
        <p:spPr>
          <a:xfrm>
            <a:off x="1513115" y="1707803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Processo: 23080.015893/2025-15</a:t>
            </a:r>
          </a:p>
          <a:p>
            <a:r>
              <a:rPr lang="pt-BR" sz="2000" dirty="0"/>
              <a:t>Requerente: </a:t>
            </a:r>
            <a:r>
              <a:rPr lang="pt-BR" sz="2000" b="1" dirty="0"/>
              <a:t>Daniela </a:t>
            </a:r>
            <a:r>
              <a:rPr lang="pt-BR" sz="2000" b="1" dirty="0" err="1"/>
              <a:t>Gier</a:t>
            </a:r>
            <a:r>
              <a:rPr lang="pt-BR" sz="2000" b="1" dirty="0"/>
              <a:t> Della Rocca</a:t>
            </a:r>
          </a:p>
          <a:p>
            <a:r>
              <a:rPr lang="pt-BR" sz="2000" dirty="0"/>
              <a:t>Período: de 01/01/2023 a 31/12/2024 (inscrição)</a:t>
            </a:r>
          </a:p>
          <a:p>
            <a:r>
              <a:rPr lang="pt-BR" sz="2000" dirty="0"/>
              <a:t>Projeto: </a:t>
            </a:r>
            <a:r>
              <a:rPr lang="pt-BR" sz="2000" i="1" dirty="0"/>
              <a:t>P&amp;D de protótipo para aplicação de processos de separação e processos oxidativos avançados no tratamento de águas em ambientes de exploração e produção</a:t>
            </a:r>
          </a:p>
          <a:p>
            <a:r>
              <a:rPr lang="pt-BR" sz="2000" dirty="0"/>
              <a:t>Supervisão: Prof. Regina de Fátima Peralta Muniz Moreira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D79C0D6-A3E9-4545-5BAF-C578B3B56D36}"/>
              </a:ext>
            </a:extLst>
          </p:cNvPr>
          <p:cNvSpPr txBox="1"/>
          <p:nvPr/>
        </p:nvSpPr>
        <p:spPr>
          <a:xfrm>
            <a:off x="1513115" y="3878188"/>
            <a:ext cx="10195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Processo: 23080.019158/2025-72</a:t>
            </a:r>
          </a:p>
          <a:p>
            <a:r>
              <a:rPr lang="pt-BR" sz="2000" dirty="0"/>
              <a:t>Requerente:  </a:t>
            </a:r>
            <a:r>
              <a:rPr lang="pt-BR" sz="2000" b="1" dirty="0"/>
              <a:t>Heloísa </a:t>
            </a:r>
            <a:r>
              <a:rPr lang="pt-BR" sz="2000" b="1" dirty="0" err="1"/>
              <a:t>Bremm</a:t>
            </a:r>
            <a:r>
              <a:rPr lang="pt-BR" sz="2000" b="1" dirty="0"/>
              <a:t> Madalosso</a:t>
            </a:r>
          </a:p>
          <a:p>
            <a:r>
              <a:rPr lang="pt-BR" sz="2000" dirty="0"/>
              <a:t>Período: de 28/04/2025 a 11/10/2025 (inscrição)</a:t>
            </a:r>
          </a:p>
          <a:p>
            <a:r>
              <a:rPr lang="pt-BR" sz="2000" dirty="0"/>
              <a:t>Projeto: </a:t>
            </a:r>
            <a:r>
              <a:rPr lang="pt-BR" sz="2000" i="1" dirty="0"/>
              <a:t>Estudo em escala piloto suportado por simulação numérica para a aplicação de misturadores, ozonização e extração líquido-líquido na redução do TOG da água produzida</a:t>
            </a:r>
          </a:p>
          <a:p>
            <a:r>
              <a:rPr lang="pt-BR" sz="2000" dirty="0"/>
              <a:t>Supervisão: Adriano da Silva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95E4C4-9BB5-F797-CD9D-6E91F39A0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95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5BA05-49D9-B9DC-A53B-26AA51531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3F607-C971-CD10-68B6-8EAFA4CEE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aprovações </a:t>
            </a:r>
            <a:r>
              <a:rPr kumimoji="0" lang="pt-BR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inscrições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, renovações e 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AEB6ED-5ED4-AF45-E1DA-988EE19A1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568A288-9F06-CD1E-E87B-727D23DD49AF}"/>
              </a:ext>
            </a:extLst>
          </p:cNvPr>
          <p:cNvSpPr txBox="1"/>
          <p:nvPr/>
        </p:nvSpPr>
        <p:spPr>
          <a:xfrm>
            <a:off x="1513115" y="1920500"/>
            <a:ext cx="1033054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Processo: 23080.019962/2025-51</a:t>
            </a:r>
          </a:p>
          <a:p>
            <a:r>
              <a:rPr lang="pt-BR" sz="2000" dirty="0"/>
              <a:t>Requerente: </a:t>
            </a:r>
            <a:r>
              <a:rPr lang="pt-BR" sz="2000" b="1" dirty="0"/>
              <a:t>Maira </a:t>
            </a:r>
            <a:r>
              <a:rPr lang="pt-BR" sz="2000" b="1" dirty="0" err="1"/>
              <a:t>Debarba</a:t>
            </a:r>
            <a:r>
              <a:rPr lang="pt-BR" sz="2000" b="1" dirty="0"/>
              <a:t> Mallmann</a:t>
            </a:r>
          </a:p>
          <a:p>
            <a:r>
              <a:rPr lang="pt-BR" sz="2000" dirty="0"/>
              <a:t>Período: de 01/05/2025 a 30/04/2026 (inscrição)</a:t>
            </a:r>
          </a:p>
          <a:p>
            <a:r>
              <a:rPr lang="pt-BR" sz="2000" dirty="0"/>
              <a:t>Projeto: </a:t>
            </a:r>
            <a:r>
              <a:rPr lang="pt-BR" sz="2000" i="1" dirty="0"/>
              <a:t>Escalonamento do processo de eletro-oxidação para tratamento de água produzida</a:t>
            </a:r>
          </a:p>
          <a:p>
            <a:r>
              <a:rPr lang="pt-BR" sz="2000" dirty="0"/>
              <a:t>Supervisão: Prof.a Regina de Fátima Peralta Muniz Moreira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0AE9545-1D20-312D-8DDC-5B73AD23F487}"/>
              </a:ext>
            </a:extLst>
          </p:cNvPr>
          <p:cNvSpPr txBox="1"/>
          <p:nvPr/>
        </p:nvSpPr>
        <p:spPr>
          <a:xfrm>
            <a:off x="1513115" y="3984537"/>
            <a:ext cx="1006532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Processo: 23080.020495/2025-11</a:t>
            </a:r>
          </a:p>
          <a:p>
            <a:r>
              <a:rPr lang="pt-BR" sz="2000" dirty="0"/>
              <a:t>Requerente:  </a:t>
            </a:r>
            <a:r>
              <a:rPr lang="pt-BR" sz="2000" b="1" dirty="0"/>
              <a:t>Letícia Alves da Costa </a:t>
            </a:r>
            <a:r>
              <a:rPr lang="pt-BR" sz="2000" b="1" dirty="0" err="1"/>
              <a:t>Laqua</a:t>
            </a:r>
            <a:endParaRPr lang="pt-BR" sz="2000" b="1" dirty="0"/>
          </a:p>
          <a:p>
            <a:r>
              <a:rPr lang="pt-BR" sz="2000" dirty="0"/>
              <a:t>Período: 02/03/2025 a 01/03/2026 (inscrição)</a:t>
            </a:r>
          </a:p>
          <a:p>
            <a:r>
              <a:rPr lang="pt-BR" sz="2000" dirty="0"/>
              <a:t>Projeto: </a:t>
            </a:r>
            <a:r>
              <a:rPr lang="pt-BR" sz="2000" i="1" dirty="0"/>
              <a:t>Desenvolvimento de tinta poliuretano e epóxi bicomponente com nanopartículas de nióbio para aplicação na indústria do petróleo</a:t>
            </a:r>
          </a:p>
          <a:p>
            <a:r>
              <a:rPr lang="pt-BR" sz="2000" dirty="0"/>
              <a:t>Supervisão: Prof. Ricardo Antônio Francisco Machado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879FCDE-63A9-0684-7C0E-02C870776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66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7B281-9F10-FF67-0BE6-BC1F69583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54CF4-82C2-BD7C-F203-0B60CC4F68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aprovações </a:t>
            </a:r>
            <a:r>
              <a:rPr kumimoji="0" lang="pt-BR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inscrições,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renovações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e 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C67F6B-47C3-6958-579B-990652B47B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73300C3B-245A-497C-34D9-ED0BB3834E2F}"/>
              </a:ext>
            </a:extLst>
          </p:cNvPr>
          <p:cNvSpPr txBox="1"/>
          <p:nvPr/>
        </p:nvSpPr>
        <p:spPr>
          <a:xfrm>
            <a:off x="1513115" y="1920500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23080.021384/2023-51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Sarah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Mozzaquatro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Pasini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01/04/2025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31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/08/2025 (continuidade)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Novos materiais e intensificação de processos para produção de hidrogênio verde a partir de fontes de energia e insumos renováveis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Sergio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Yesid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Gómez González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4A9330C-589C-8C3F-22DB-BE92EDC635C9}"/>
              </a:ext>
            </a:extLst>
          </p:cNvPr>
          <p:cNvSpPr txBox="1"/>
          <p:nvPr/>
        </p:nvSpPr>
        <p:spPr>
          <a:xfrm>
            <a:off x="1513115" y="4167269"/>
            <a:ext cx="10195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23080.021978/2024-43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Maria Alice Prado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Cechinel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 da Prorrogação: 01/04/2025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31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/03/2026 (continuidade)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Avaliação de processos integrados de tratamento de água produzida utilizando métodos de oxidação avançada e processos de separação com membranas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.</a:t>
            </a:r>
            <a:r>
              <a:rPr lang="pt-BR" sz="2000" baseline="30000" dirty="0">
                <a:solidFill>
                  <a:prstClr val="black"/>
                </a:solidFill>
                <a:latin typeface="Aptos" panose="02110004020202020204"/>
              </a:rPr>
              <a:t>a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 Regina de Fátima Peralta Muniz Moreira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D4A6F8A-CABC-4201-CE05-92F202E32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442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EC476-352D-990F-8E5B-908D3C0E8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C52F1-B579-16E9-FEC2-6894DD43A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inscrições, renovações e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conclusões</a:t>
            </a:r>
            <a:endParaRPr lang="en-US" sz="3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4F058F-DD98-8CD6-AB0A-E51E77D5D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86165080-85C7-6D7F-1B4C-410B76F22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76D61BF-E45D-BD59-1F40-E827013234A3}"/>
              </a:ext>
            </a:extLst>
          </p:cNvPr>
          <p:cNvSpPr txBox="1"/>
          <p:nvPr/>
        </p:nvSpPr>
        <p:spPr>
          <a:xfrm>
            <a:off x="1604363" y="1716467"/>
            <a:ext cx="1019537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11460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/202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30</a:t>
            </a: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Letícia Alves da Costa </a:t>
            </a:r>
            <a:r>
              <a:rPr kumimoji="0" lang="pt-BR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Laqua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0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/03/202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2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 01/03/202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5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(relatório final e encerramento)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Desenvolvimento Energético Sustentável no Setor de Petróleo, Gás e Biocombustíveis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Ricardo </a:t>
            </a:r>
            <a:r>
              <a:rPr kumimoji="0" lang="pt-B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Antonio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Francisco Machado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5B9E775-5508-EA1B-FFD9-90E3190962EB}"/>
              </a:ext>
            </a:extLst>
          </p:cNvPr>
          <p:cNvSpPr txBox="1"/>
          <p:nvPr/>
        </p:nvSpPr>
        <p:spPr>
          <a:xfrm>
            <a:off x="1604363" y="3353606"/>
            <a:ext cx="1019537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23080.009992/2023-98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Thuany</a:t>
            </a: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Naiara Silva </a:t>
            </a:r>
            <a:r>
              <a:rPr kumimoji="0" lang="pt-BR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Laurintino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01/03/2023 a 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31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/12/2024 (relatório final e encerramento)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Produção de Nanopartículas de Poliestireno com o Uso de Solvente e </a:t>
            </a:r>
            <a:r>
              <a:rPr kumimoji="0" lang="pt-BR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Antisolvente</a:t>
            </a:r>
            <a:endParaRPr kumimoji="0" lang="pt-BR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Ariovaldo Bolzan</a:t>
            </a: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14E8329-BB9E-5C6A-6D6C-4CA92BF54B4B}"/>
              </a:ext>
            </a:extLst>
          </p:cNvPr>
          <p:cNvSpPr txBox="1"/>
          <p:nvPr/>
        </p:nvSpPr>
        <p:spPr>
          <a:xfrm>
            <a:off x="1604363" y="4967149"/>
            <a:ext cx="1033054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23080.023602/2024-73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Maira </a:t>
            </a:r>
            <a:r>
              <a:rPr kumimoji="0" lang="pt-BR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Debarba</a:t>
            </a: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Mallmann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02/05/2024 a </a:t>
            </a:r>
            <a:r>
              <a:rPr lang="pt-BR" dirty="0">
                <a:solidFill>
                  <a:prstClr val="black"/>
                </a:solidFill>
                <a:latin typeface="Aptos" panose="02110004020202020204"/>
              </a:rPr>
              <a:t>10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/04/2025 (relatório final e encerramento)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Processos catalíticos para combustíveis sintéticos: transição energética sustentável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Sérgio </a:t>
            </a:r>
            <a:r>
              <a:rPr kumimoji="0" lang="pt-B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Yesid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Gómez González</a:t>
            </a:r>
          </a:p>
        </p:txBody>
      </p:sp>
    </p:spTree>
    <p:extLst>
      <p:ext uri="{BB962C8B-B14F-4D97-AF65-F5344CB8AC3E}">
        <p14:creationId xmlns:p14="http://schemas.microsoft.com/office/powerpoint/2010/main" val="1572703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FA6B9-D84E-D455-3B9B-6BE775233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31DAA-BEA2-491D-3283-0A3D71BAE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2. Serviço Voluntário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A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provação </a:t>
            </a:r>
            <a:r>
              <a:rPr kumimoji="0" lang="pt-BR" sz="2000" b="0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ad-referendum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relatório de atividades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0CD7-83BA-5464-5212-E2A0E93B1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78B716C-5FB0-C61A-2E57-66C07F05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7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0E3511E-DFC7-1AAD-A094-E4045AF95C19}"/>
              </a:ext>
            </a:extLst>
          </p:cNvPr>
          <p:cNvSpPr txBox="1"/>
          <p:nvPr/>
        </p:nvSpPr>
        <p:spPr>
          <a:xfrm>
            <a:off x="1397482" y="1956644"/>
            <a:ext cx="1043074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/>
              <a:t>Processo 23080.050401/2020-15</a:t>
            </a:r>
          </a:p>
          <a:p>
            <a:r>
              <a:rPr lang="pt-BR" sz="2400" dirty="0"/>
              <a:t>Voluntário: </a:t>
            </a:r>
            <a:r>
              <a:rPr lang="pt-BR" sz="2400" b="1" dirty="0"/>
              <a:t>Prof. </a:t>
            </a:r>
            <a:r>
              <a:rPr lang="pt-BR" sz="2400" b="1" dirty="0" err="1"/>
              <a:t>Antonio</a:t>
            </a:r>
            <a:r>
              <a:rPr lang="pt-BR" sz="2400" b="1" dirty="0"/>
              <a:t> Augusto </a:t>
            </a:r>
            <a:r>
              <a:rPr lang="pt-BR" sz="2400" b="1" dirty="0" err="1"/>
              <a:t>Ulson</a:t>
            </a:r>
            <a:r>
              <a:rPr lang="pt-BR" sz="2400" b="1" dirty="0"/>
              <a:t> de Souza</a:t>
            </a:r>
          </a:p>
          <a:p>
            <a:r>
              <a:rPr lang="pt-BR" sz="2400" dirty="0"/>
              <a:t>Período: 26/03/2021 a 25/03/2025</a:t>
            </a:r>
          </a:p>
          <a:p>
            <a:r>
              <a:rPr lang="pt-BR" sz="2400" dirty="0"/>
              <a:t>Legislação: RN 67/2015/</a:t>
            </a:r>
            <a:r>
              <a:rPr lang="pt-BR" sz="2400" dirty="0" err="1"/>
              <a:t>CUn</a:t>
            </a:r>
            <a:endParaRPr lang="pt-BR" sz="2400" dirty="0"/>
          </a:p>
          <a:p>
            <a:endParaRPr lang="pt-BR" sz="2400" dirty="0"/>
          </a:p>
          <a:p>
            <a:r>
              <a:rPr lang="pt-BR" sz="2400" i="1" dirty="0"/>
              <a:t>“...Destaca-se a liderança e o entusiasmo do Prof. Antônio Augusto nos projetos de desenvolvimento e transferência de tecnologia para a indústria, em especial para o setor têxtil catarinense, bem como o seu protagonismo na criação dos cursos da engenharia têxtil da UFSC.” </a:t>
            </a:r>
          </a:p>
        </p:txBody>
      </p:sp>
    </p:spTree>
    <p:extLst>
      <p:ext uri="{BB962C8B-B14F-4D97-AF65-F5344CB8AC3E}">
        <p14:creationId xmlns:p14="http://schemas.microsoft.com/office/powerpoint/2010/main" val="3457721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AA072-03F7-679B-BF8C-7A66CE5B5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74B8A-B3FC-DBC6-7374-6D8027101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3. Prorrogação de Prazo de Conclusão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Curso de Doutorado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97AF2-4F6B-C1E9-EC84-9D278E8C8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4B48F0D-07FC-FD04-6369-89B9F10B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8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385F8B3-7EE8-C73F-5633-2A6C0A063253}"/>
              </a:ext>
            </a:extLst>
          </p:cNvPr>
          <p:cNvSpPr txBox="1"/>
          <p:nvPr/>
        </p:nvSpPr>
        <p:spPr>
          <a:xfrm>
            <a:off x="2496851" y="2063677"/>
            <a:ext cx="639585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Doutorando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Diego Alex Mayer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06/04/2025 a 02/10/2025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dirty="0">
              <a:solidFill>
                <a:prstClr val="black"/>
              </a:solidFill>
              <a:latin typeface="Aptos" panose="02110004020202020204"/>
            </a:endParaRPr>
          </a:p>
          <a:p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Doutorando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José Marcelo Honorio Ferreira Barros</a:t>
            </a:r>
            <a:endParaRPr lang="pt-B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06/04//2025 a 07/10/2025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Doutorando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Kerolyn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Luana </a:t>
            </a:r>
            <a:r>
              <a:rPr lang="pt-B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Holek</a:t>
            </a:r>
            <a:endParaRPr lang="pt-B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06/04/2025 a 02/10/2025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dirty="0">
              <a:solidFill>
                <a:prstClr val="black"/>
              </a:solidFill>
              <a:latin typeface="Aptos" panose="02110004020202020204"/>
            </a:endParaRPr>
          </a:p>
          <a:p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Doutorando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Raimundo Renato de Melo Neto</a:t>
            </a: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02/11/2024 a 01/11/2025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6940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F37C4-4D7A-8644-07A8-7F93F92D3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94BB-EFC9-36DC-F5CE-F60081C84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866" y="780620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4. Serviço Voluntário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A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provação </a:t>
            </a:r>
            <a:r>
              <a:rPr kumimoji="0" lang="pt-BR" sz="2000" b="0" i="1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ad-referendum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e adesão ao serviço voluntário com atividades</a:t>
            </a:r>
            <a:b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</a:b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                  no </a:t>
            </a:r>
            <a:r>
              <a:rPr lang="pt-BR" sz="2000" i="1" dirty="0" err="1">
                <a:solidFill>
                  <a:prstClr val="black"/>
                </a:solidFill>
                <a:latin typeface="Aptos Display" panose="02110004020202020204"/>
              </a:rPr>
              <a:t>PósENQ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91ACAE-9FD3-B814-9495-8D96DAF51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1EC0ED38-4976-3788-B1CB-982AE6A6E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38DF72A-1FD1-DAF5-43B4-CE174AFDDD76}"/>
              </a:ext>
            </a:extLst>
          </p:cNvPr>
          <p:cNvSpPr txBox="1"/>
          <p:nvPr/>
        </p:nvSpPr>
        <p:spPr>
          <a:xfrm>
            <a:off x="1361856" y="2201366"/>
            <a:ext cx="1043074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 23080.0</a:t>
            </a:r>
            <a:r>
              <a:rPr lang="pt-BR" sz="2400" dirty="0">
                <a:solidFill>
                  <a:prstClr val="black"/>
                </a:solidFill>
                <a:latin typeface="Aptos" panose="02110004020202020204"/>
              </a:rPr>
              <a:t>07521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/2025-15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Voluntário: 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Prof. Hugo Moreira Soares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3 anos (40 h semanais)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Legislação: RN 67/2015/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Cun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dirty="0">
                <a:solidFill>
                  <a:prstClr val="black"/>
                </a:solidFill>
                <a:latin typeface="Aptos" panose="02110004020202020204"/>
              </a:rPr>
              <a:t>Relatora: Prof.</a:t>
            </a:r>
            <a:r>
              <a:rPr lang="pt-BR" sz="2400" baseline="30000" dirty="0">
                <a:solidFill>
                  <a:prstClr val="black"/>
                </a:solidFill>
                <a:latin typeface="Aptos" panose="02110004020202020204"/>
              </a:rPr>
              <a:t>a</a:t>
            </a:r>
            <a:r>
              <a:rPr lang="pt-BR" sz="2400" dirty="0">
                <a:solidFill>
                  <a:prstClr val="black"/>
                </a:solidFill>
                <a:latin typeface="Aptos" panose="02110004020202020204"/>
              </a:rPr>
              <a:t> Cintia Marangoni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/>
              <a:t>“...</a:t>
            </a:r>
            <a:r>
              <a:rPr lang="pt-BR" sz="2000" i="1" dirty="0"/>
              <a:t>Considerando o exposto, bem como o desempenho acadêmico e as contribuições realizadas até o momento pelo professor Hugo Moreira Soares no âmbito do </a:t>
            </a:r>
            <a:r>
              <a:rPr lang="pt-BR" sz="2000" i="1" dirty="0" err="1"/>
              <a:t>PósENQ</a:t>
            </a:r>
            <a:r>
              <a:rPr lang="pt-BR" sz="2000" i="1" dirty="0"/>
              <a:t>, emito parecer favorável à aprovação do plano de trabalho apresentado para adesão ao Programa de Serviços Voluntários da UFSC</a:t>
            </a:r>
            <a:r>
              <a:rPr lang="pt-BR" sz="2000" dirty="0"/>
              <a:t>.” 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7947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5002</TotalTime>
  <Words>1327</Words>
  <Application>Microsoft Office PowerPoint</Application>
  <PresentationFormat>Widescreen</PresentationFormat>
  <Paragraphs>230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Aptos Narrow</vt:lpstr>
      <vt:lpstr>Arial</vt:lpstr>
      <vt:lpstr>Calibri</vt:lpstr>
      <vt:lpstr>Office Theme</vt:lpstr>
      <vt:lpstr>178.a  Reunião Ordinária do PósENQ </vt:lpstr>
      <vt:lpstr>Expediente</vt:lpstr>
      <vt:lpstr>1. Estágio pós-doutoral  aprovações ad referendum de inscrições, renovações e conclusões</vt:lpstr>
      <vt:lpstr>1. Estágio pós-doutoral   aprovações ad referendum de inscrições, renovações e conclusões</vt:lpstr>
      <vt:lpstr>1. Estágio pós-doutoral   aprovações ad referendum de inscrições, renovações e conclusões</vt:lpstr>
      <vt:lpstr>1. Estágio pós-doutoral  aprovações ad referendum de inscrições, renovações e conclusões</vt:lpstr>
      <vt:lpstr>2. Serviço Voluntário  Aprovação ad-referendum de relatório de atividades</vt:lpstr>
      <vt:lpstr>3. Prorrogação de Prazo de Conclusão  Curso de Doutorado</vt:lpstr>
      <vt:lpstr>4. Serviço Voluntário  Aprovação ad-referendum de adesão ao serviço voluntário com atividades                   no PósENQ</vt:lpstr>
      <vt:lpstr>5. Serviço Voluntário  Adesão ao serviço voluntário com atividades no PósENQ</vt:lpstr>
      <vt:lpstr>6. Prêmio CAPES de tese 2025  Indicação do PósENQ  </vt:lpstr>
      <vt:lpstr>7. Disciplinas para o 3.o trimestre de 2025</vt:lpstr>
      <vt:lpstr>8. Processo Seletivo para ingresso em 2025/3  Apreciação do Edital de Seleção </vt:lpstr>
      <vt:lpstr>9. Vaga para Professor-Titular Livre do EQA  consulta do PPGEAL</vt:lpstr>
      <vt:lpstr>178.a  Reunião Ordinária do PósENQ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Agenor Furigo Jr</dc:creator>
  <cp:lastModifiedBy>Agenor Furigo Jr</cp:lastModifiedBy>
  <cp:revision>1</cp:revision>
  <dcterms:created xsi:type="dcterms:W3CDTF">2025-03-14T17:46:52Z</dcterms:created>
  <dcterms:modified xsi:type="dcterms:W3CDTF">2025-05-19T13:38:38Z</dcterms:modified>
</cp:coreProperties>
</file>