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8" r:id="rId2"/>
    <p:sldId id="271" r:id="rId3"/>
    <p:sldId id="287" r:id="rId4"/>
    <p:sldId id="273" r:id="rId5"/>
    <p:sldId id="278" r:id="rId6"/>
    <p:sldId id="288" r:id="rId7"/>
    <p:sldId id="289" r:id="rId8"/>
    <p:sldId id="290" r:id="rId9"/>
    <p:sldId id="262" r:id="rId10"/>
    <p:sldId id="275" r:id="rId11"/>
    <p:sldId id="257" r:id="rId12"/>
    <p:sldId id="291" r:id="rId13"/>
    <p:sldId id="292" r:id="rId14"/>
    <p:sldId id="261" r:id="rId15"/>
    <p:sldId id="283" r:id="rId16"/>
    <p:sldId id="284" r:id="rId17"/>
    <p:sldId id="293" r:id="rId18"/>
    <p:sldId id="28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BCADC0-F489-475F-BA70-E9043EFD86BE}" v="16" dt="2025-08-17T22:09:05.4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enor Furigo Jr" userId="9d9613b1b1408705" providerId="LiveId" clId="{460A94A6-0EF5-4994-82B9-9E406D672769}"/>
    <pc:docChg chg="custSel modSld">
      <pc:chgData name="Agenor Furigo Jr" userId="9d9613b1b1408705" providerId="LiveId" clId="{460A94A6-0EF5-4994-82B9-9E406D672769}" dt="2025-03-24T16:31:26.017" v="10" actId="20577"/>
      <pc:docMkLst>
        <pc:docMk/>
      </pc:docMkLst>
      <pc:sldChg chg="addSp delSp modSp mod">
        <pc:chgData name="Agenor Furigo Jr" userId="9d9613b1b1408705" providerId="LiveId" clId="{460A94A6-0EF5-4994-82B9-9E406D672769}" dt="2025-03-14T20:03:12.919" v="8" actId="1076"/>
        <pc:sldMkLst>
          <pc:docMk/>
          <pc:sldMk cId="1358696510" sldId="256"/>
        </pc:sldMkLst>
      </pc:sldChg>
      <pc:sldChg chg="modSp mod">
        <pc:chgData name="Agenor Furigo Jr" userId="9d9613b1b1408705" providerId="LiveId" clId="{460A94A6-0EF5-4994-82B9-9E406D672769}" dt="2025-03-24T16:31:26.017" v="10" actId="20577"/>
        <pc:sldMkLst>
          <pc:docMk/>
          <pc:sldMk cId="75947914" sldId="270"/>
        </pc:sldMkLst>
      </pc:sldChg>
    </pc:docChg>
  </pc:docChgLst>
  <pc:docChgLst>
    <pc:chgData name="Agenor Furigo Jr" userId="9d9613b1b1408705" providerId="LiveId" clId="{7EBCADC0-F489-475F-BA70-E9043EFD86BE}"/>
    <pc:docChg chg="undo custSel addSld delSld modSld sldOrd">
      <pc:chgData name="Agenor Furigo Jr" userId="9d9613b1b1408705" providerId="LiveId" clId="{7EBCADC0-F489-475F-BA70-E9043EFD86BE}" dt="2025-08-17T22:46:00.794" v="1852" actId="1076"/>
      <pc:docMkLst>
        <pc:docMk/>
      </pc:docMkLst>
      <pc:sldChg chg="addSp delSp modSp mod">
        <pc:chgData name="Agenor Furigo Jr" userId="9d9613b1b1408705" providerId="LiveId" clId="{7EBCADC0-F489-475F-BA70-E9043EFD86BE}" dt="2025-08-17T13:35:07.941" v="1686" actId="14734"/>
        <pc:sldMkLst>
          <pc:docMk/>
          <pc:sldMk cId="1281982051" sldId="257"/>
        </pc:sldMkLst>
        <pc:spChg chg="mod">
          <ac:chgData name="Agenor Furigo Jr" userId="9d9613b1b1408705" providerId="LiveId" clId="{7EBCADC0-F489-475F-BA70-E9043EFD86BE}" dt="2025-08-17T13:19:36.404" v="1646" actId="14100"/>
          <ac:spMkLst>
            <pc:docMk/>
            <pc:sldMk cId="1281982051" sldId="257"/>
            <ac:spMk id="2" creationId="{9EE2ED16-2F18-4EC1-8C45-71E05909BF1F}"/>
          </ac:spMkLst>
        </pc:spChg>
        <pc:graphicFrameChg chg="del modGraphic">
          <ac:chgData name="Agenor Furigo Jr" userId="9d9613b1b1408705" providerId="LiveId" clId="{7EBCADC0-F489-475F-BA70-E9043EFD86BE}" dt="2025-08-17T13:19:10.347" v="1639" actId="478"/>
          <ac:graphicFrameMkLst>
            <pc:docMk/>
            <pc:sldMk cId="1281982051" sldId="257"/>
            <ac:graphicFrameMk id="3" creationId="{0B8E60F1-D616-2E70-C61B-4B14B6960BAF}"/>
          </ac:graphicFrameMkLst>
        </pc:graphicFrameChg>
        <pc:graphicFrameChg chg="add mod modGraphic">
          <ac:chgData name="Agenor Furigo Jr" userId="9d9613b1b1408705" providerId="LiveId" clId="{7EBCADC0-F489-475F-BA70-E9043EFD86BE}" dt="2025-08-17T13:35:07.941" v="1686" actId="14734"/>
          <ac:graphicFrameMkLst>
            <pc:docMk/>
            <pc:sldMk cId="1281982051" sldId="257"/>
            <ac:graphicFrameMk id="5" creationId="{1704E308-6252-70C5-6841-7F6E0E48EFB4}"/>
          </ac:graphicFrameMkLst>
        </pc:graphicFrameChg>
      </pc:sldChg>
      <pc:sldChg chg="modSp mod">
        <pc:chgData name="Agenor Furigo Jr" userId="9d9613b1b1408705" providerId="LiveId" clId="{7EBCADC0-F489-475F-BA70-E9043EFD86BE}" dt="2025-08-17T10:28:05.675" v="7" actId="20577"/>
        <pc:sldMkLst>
          <pc:docMk/>
          <pc:sldMk cId="3189640014" sldId="258"/>
        </pc:sldMkLst>
        <pc:spChg chg="mod">
          <ac:chgData name="Agenor Furigo Jr" userId="9d9613b1b1408705" providerId="LiveId" clId="{7EBCADC0-F489-475F-BA70-E9043EFD86BE}" dt="2025-08-17T10:27:58.630" v="3" actId="20577"/>
          <ac:spMkLst>
            <pc:docMk/>
            <pc:sldMk cId="3189640014" sldId="258"/>
            <ac:spMk id="2" creationId="{D5674141-E391-65CE-4CD7-1031FFC541AC}"/>
          </ac:spMkLst>
        </pc:spChg>
        <pc:spChg chg="mod">
          <ac:chgData name="Agenor Furigo Jr" userId="9d9613b1b1408705" providerId="LiveId" clId="{7EBCADC0-F489-475F-BA70-E9043EFD86BE}" dt="2025-08-17T10:28:05.675" v="7" actId="20577"/>
          <ac:spMkLst>
            <pc:docMk/>
            <pc:sldMk cId="3189640014" sldId="258"/>
            <ac:spMk id="5" creationId="{9AACBF5F-5E09-1E11-FEC8-8DE7A62E374C}"/>
          </ac:spMkLst>
        </pc:spChg>
      </pc:sldChg>
      <pc:sldChg chg="addSp delSp modSp mod">
        <pc:chgData name="Agenor Furigo Jr" userId="9d9613b1b1408705" providerId="LiveId" clId="{7EBCADC0-F489-475F-BA70-E9043EFD86BE}" dt="2025-08-17T14:00:21.782" v="1703" actId="1076"/>
        <pc:sldMkLst>
          <pc:docMk/>
          <pc:sldMk cId="2005911816" sldId="261"/>
        </pc:sldMkLst>
        <pc:spChg chg="mod">
          <ac:chgData name="Agenor Furigo Jr" userId="9d9613b1b1408705" providerId="LiveId" clId="{7EBCADC0-F489-475F-BA70-E9043EFD86BE}" dt="2025-08-17T13:41:07.130" v="1693" actId="14100"/>
          <ac:spMkLst>
            <pc:docMk/>
            <pc:sldMk cId="2005911816" sldId="261"/>
            <ac:spMk id="2" creationId="{33931DAA-BEA2-491D-3283-0A3D71BAED99}"/>
          </ac:spMkLst>
        </pc:spChg>
        <pc:spChg chg="del mod">
          <ac:chgData name="Agenor Furigo Jr" userId="9d9613b1b1408705" providerId="LiveId" clId="{7EBCADC0-F489-475F-BA70-E9043EFD86BE}" dt="2025-08-17T13:41:11.290" v="1695"/>
          <ac:spMkLst>
            <pc:docMk/>
            <pc:sldMk cId="2005911816" sldId="261"/>
            <ac:spMk id="5" creationId="{D4EA69CA-2E90-AD73-22A4-5CFA3B299FC7}"/>
          </ac:spMkLst>
        </pc:spChg>
        <pc:picChg chg="add mod">
          <ac:chgData name="Agenor Furigo Jr" userId="9d9613b1b1408705" providerId="LiveId" clId="{7EBCADC0-F489-475F-BA70-E9043EFD86BE}" dt="2025-08-17T13:58:20.470" v="1699" actId="1076"/>
          <ac:picMkLst>
            <pc:docMk/>
            <pc:sldMk cId="2005911816" sldId="261"/>
            <ac:picMk id="7" creationId="{3B1810B4-50AD-8458-EC07-6EE44A946423}"/>
          </ac:picMkLst>
        </pc:picChg>
        <pc:picChg chg="add mod">
          <ac:chgData name="Agenor Furigo Jr" userId="9d9613b1b1408705" providerId="LiveId" clId="{7EBCADC0-F489-475F-BA70-E9043EFD86BE}" dt="2025-08-17T13:59:02.586" v="1701" actId="1076"/>
          <ac:picMkLst>
            <pc:docMk/>
            <pc:sldMk cId="2005911816" sldId="261"/>
            <ac:picMk id="9" creationId="{4542C0C4-25AD-52C3-8517-5F24DC93D546}"/>
          </ac:picMkLst>
        </pc:picChg>
        <pc:picChg chg="add mod">
          <ac:chgData name="Agenor Furigo Jr" userId="9d9613b1b1408705" providerId="LiveId" clId="{7EBCADC0-F489-475F-BA70-E9043EFD86BE}" dt="2025-08-17T14:00:21.782" v="1703" actId="1076"/>
          <ac:picMkLst>
            <pc:docMk/>
            <pc:sldMk cId="2005911816" sldId="261"/>
            <ac:picMk id="11" creationId="{2CC2E7B2-68CB-F1DD-CD7A-2DBED259AF6F}"/>
          </ac:picMkLst>
        </pc:picChg>
        <pc:picChg chg="add mod">
          <ac:chgData name="Agenor Furigo Jr" userId="9d9613b1b1408705" providerId="LiveId" clId="{7EBCADC0-F489-475F-BA70-E9043EFD86BE}" dt="2025-08-17T13:54:32.574" v="1697" actId="1076"/>
          <ac:picMkLst>
            <pc:docMk/>
            <pc:sldMk cId="2005911816" sldId="261"/>
            <ac:picMk id="4098" creationId="{1CF1DE27-488F-1C9D-C46B-6ADFF2767EAF}"/>
          </ac:picMkLst>
        </pc:picChg>
      </pc:sldChg>
      <pc:sldChg chg="modSp mod">
        <pc:chgData name="Agenor Furigo Jr" userId="9d9613b1b1408705" providerId="LiveId" clId="{7EBCADC0-F489-475F-BA70-E9043EFD86BE}" dt="2025-08-17T12:41:31.292" v="1615" actId="20577"/>
        <pc:sldMkLst>
          <pc:docMk/>
          <pc:sldMk cId="1206940737" sldId="262"/>
        </pc:sldMkLst>
        <pc:spChg chg="mod">
          <ac:chgData name="Agenor Furigo Jr" userId="9d9613b1b1408705" providerId="LiveId" clId="{7EBCADC0-F489-475F-BA70-E9043EFD86BE}" dt="2025-08-17T12:41:31.292" v="1615" actId="20577"/>
          <ac:spMkLst>
            <pc:docMk/>
            <pc:sldMk cId="1206940737" sldId="262"/>
            <ac:spMk id="7" creationId="{E385F8B3-7EE8-C73F-5633-2A6C0A063253}"/>
          </ac:spMkLst>
        </pc:spChg>
      </pc:sldChg>
      <pc:sldChg chg="del">
        <pc:chgData name="Agenor Furigo Jr" userId="9d9613b1b1408705" providerId="LiveId" clId="{7EBCADC0-F489-475F-BA70-E9043EFD86BE}" dt="2025-08-17T14:08:14.962" v="1741" actId="47"/>
        <pc:sldMkLst>
          <pc:docMk/>
          <pc:sldMk cId="3686131110" sldId="269"/>
        </pc:sldMkLst>
      </pc:sldChg>
      <pc:sldChg chg="modSp mod">
        <pc:chgData name="Agenor Furigo Jr" userId="9d9613b1b1408705" providerId="LiveId" clId="{7EBCADC0-F489-475F-BA70-E9043EFD86BE}" dt="2025-08-17T22:12:16.552" v="1827" actId="20577"/>
        <pc:sldMkLst>
          <pc:docMk/>
          <pc:sldMk cId="3815072554" sldId="271"/>
        </pc:sldMkLst>
        <pc:spChg chg="mod">
          <ac:chgData name="Agenor Furigo Jr" userId="9d9613b1b1408705" providerId="LiveId" clId="{7EBCADC0-F489-475F-BA70-E9043EFD86BE}" dt="2025-08-17T10:28:14.951" v="9" actId="20577"/>
          <ac:spMkLst>
            <pc:docMk/>
            <pc:sldMk cId="3815072554" sldId="271"/>
            <ac:spMk id="6" creationId="{BDA468C2-D1E8-E20E-7E22-56F276752E96}"/>
          </ac:spMkLst>
        </pc:spChg>
        <pc:spChg chg="mod">
          <ac:chgData name="Agenor Furigo Jr" userId="9d9613b1b1408705" providerId="LiveId" clId="{7EBCADC0-F489-475F-BA70-E9043EFD86BE}" dt="2025-08-17T22:12:16.552" v="1827" actId="20577"/>
          <ac:spMkLst>
            <pc:docMk/>
            <pc:sldMk cId="3815072554" sldId="271"/>
            <ac:spMk id="7" creationId="{ABFEEF3A-DDB5-4558-9CD7-99D7C8DB4989}"/>
          </ac:spMkLst>
        </pc:spChg>
      </pc:sldChg>
      <pc:sldChg chg="delSp modSp mod ord">
        <pc:chgData name="Agenor Furigo Jr" userId="9d9613b1b1408705" providerId="LiveId" clId="{7EBCADC0-F489-475F-BA70-E9043EFD86BE}" dt="2025-08-17T11:28:49.430" v="596"/>
        <pc:sldMkLst>
          <pc:docMk/>
          <pc:sldMk cId="510442108" sldId="273"/>
        </pc:sldMkLst>
        <pc:spChg chg="mod">
          <ac:chgData name="Agenor Furigo Jr" userId="9d9613b1b1408705" providerId="LiveId" clId="{7EBCADC0-F489-475F-BA70-E9043EFD86BE}" dt="2025-08-17T11:12:55.222" v="146" actId="113"/>
          <ac:spMkLst>
            <pc:docMk/>
            <pc:sldMk cId="510442108" sldId="273"/>
            <ac:spMk id="2" creationId="{B2354CF4-82C2-BD7C-F203-0B60CC4F688B}"/>
          </ac:spMkLst>
        </pc:spChg>
        <pc:spChg chg="mod">
          <ac:chgData name="Agenor Furigo Jr" userId="9d9613b1b1408705" providerId="LiveId" clId="{7EBCADC0-F489-475F-BA70-E9043EFD86BE}" dt="2025-08-17T11:17:57.532" v="346" actId="20577"/>
          <ac:spMkLst>
            <pc:docMk/>
            <pc:sldMk cId="510442108" sldId="273"/>
            <ac:spMk id="6" creationId="{73300C3B-245A-497C-34D9-ED0BB3834E2F}"/>
          </ac:spMkLst>
        </pc:spChg>
        <pc:spChg chg="del mod">
          <ac:chgData name="Agenor Furigo Jr" userId="9d9613b1b1408705" providerId="LiveId" clId="{7EBCADC0-F489-475F-BA70-E9043EFD86BE}" dt="2025-08-17T11:18:03.375" v="347" actId="478"/>
          <ac:spMkLst>
            <pc:docMk/>
            <pc:sldMk cId="510442108" sldId="273"/>
            <ac:spMk id="9" creationId="{F4A9330C-589C-8C3F-22DB-BE92EDC635C9}"/>
          </ac:spMkLst>
        </pc:spChg>
      </pc:sldChg>
      <pc:sldChg chg="modSp mod">
        <pc:chgData name="Agenor Furigo Jr" userId="9d9613b1b1408705" providerId="LiveId" clId="{7EBCADC0-F489-475F-BA70-E9043EFD86BE}" dt="2025-08-17T13:18:05.894" v="1636" actId="1076"/>
        <pc:sldMkLst>
          <pc:docMk/>
          <pc:sldMk cId="2387947924" sldId="275"/>
        </pc:sldMkLst>
        <pc:spChg chg="mod">
          <ac:chgData name="Agenor Furigo Jr" userId="9d9613b1b1408705" providerId="LiveId" clId="{7EBCADC0-F489-475F-BA70-E9043EFD86BE}" dt="2025-08-17T12:02:14.505" v="1308" actId="20577"/>
          <ac:spMkLst>
            <pc:docMk/>
            <pc:sldMk cId="2387947924" sldId="275"/>
            <ac:spMk id="2" creationId="{4B4A94BB-EFC9-36DC-F5CE-F60081C8435E}"/>
          </ac:spMkLst>
        </pc:spChg>
        <pc:spChg chg="mod">
          <ac:chgData name="Agenor Furigo Jr" userId="9d9613b1b1408705" providerId="LiveId" clId="{7EBCADC0-F489-475F-BA70-E9043EFD86BE}" dt="2025-08-17T13:18:05.894" v="1636" actId="1076"/>
          <ac:spMkLst>
            <pc:docMk/>
            <pc:sldMk cId="2387947924" sldId="275"/>
            <ac:spMk id="5" creationId="{45D9C2D4-100F-F63B-1408-403306BDE715}"/>
          </ac:spMkLst>
        </pc:spChg>
        <pc:spChg chg="mod">
          <ac:chgData name="Agenor Furigo Jr" userId="9d9613b1b1408705" providerId="LiveId" clId="{7EBCADC0-F489-475F-BA70-E9043EFD86BE}" dt="2025-08-17T13:18:01.913" v="1635" actId="1076"/>
          <ac:spMkLst>
            <pc:docMk/>
            <pc:sldMk cId="2387947924" sldId="275"/>
            <ac:spMk id="7" creationId="{038DF72A-1FD1-DAF5-43B4-CE174AFDDD76}"/>
          </ac:spMkLst>
        </pc:spChg>
      </pc:sldChg>
      <pc:sldChg chg="delSp modSp mod">
        <pc:chgData name="Agenor Furigo Jr" userId="9d9613b1b1408705" providerId="LiveId" clId="{7EBCADC0-F489-475F-BA70-E9043EFD86BE}" dt="2025-08-17T13:16:37.598" v="1631" actId="947"/>
        <pc:sldMkLst>
          <pc:docMk/>
          <pc:sldMk cId="1572703035" sldId="278"/>
        </pc:sldMkLst>
        <pc:spChg chg="del">
          <ac:chgData name="Agenor Furigo Jr" userId="9d9613b1b1408705" providerId="LiveId" clId="{7EBCADC0-F489-475F-BA70-E9043EFD86BE}" dt="2025-08-17T11:24:53.730" v="473" actId="21"/>
          <ac:spMkLst>
            <pc:docMk/>
            <pc:sldMk cId="1572703035" sldId="278"/>
            <ac:spMk id="5" creationId="{75B9E775-5508-EA1B-FFD9-90E3190962EB}"/>
          </ac:spMkLst>
        </pc:spChg>
        <pc:spChg chg="mod">
          <ac:chgData name="Agenor Furigo Jr" userId="9d9613b1b1408705" providerId="LiveId" clId="{7EBCADC0-F489-475F-BA70-E9043EFD86BE}" dt="2025-08-17T13:16:11.026" v="1627" actId="20577"/>
          <ac:spMkLst>
            <pc:docMk/>
            <pc:sldMk cId="1572703035" sldId="278"/>
            <ac:spMk id="7" creationId="{A76D61BF-E45D-BD59-1F40-E827013234A3}"/>
          </ac:spMkLst>
        </pc:spChg>
        <pc:spChg chg="mod">
          <ac:chgData name="Agenor Furigo Jr" userId="9d9613b1b1408705" providerId="LiveId" clId="{7EBCADC0-F489-475F-BA70-E9043EFD86BE}" dt="2025-08-17T13:16:37.598" v="1631" actId="947"/>
          <ac:spMkLst>
            <pc:docMk/>
            <pc:sldMk cId="1572703035" sldId="278"/>
            <ac:spMk id="9" creationId="{514E8329-BB9E-5C6A-6D6C-4CA92BF54B4B}"/>
          </ac:spMkLst>
        </pc:spChg>
      </pc:sldChg>
      <pc:sldChg chg="modSp mod">
        <pc:chgData name="Agenor Furigo Jr" userId="9d9613b1b1408705" providerId="LiveId" clId="{7EBCADC0-F489-475F-BA70-E9043EFD86BE}" dt="2025-08-17T14:09:58.359" v="1792" actId="20577"/>
        <pc:sldMkLst>
          <pc:docMk/>
          <pc:sldMk cId="2298502283" sldId="281"/>
        </pc:sldMkLst>
        <pc:spChg chg="mod">
          <ac:chgData name="Agenor Furigo Jr" userId="9d9613b1b1408705" providerId="LiveId" clId="{7EBCADC0-F489-475F-BA70-E9043EFD86BE}" dt="2025-08-17T14:09:58.359" v="1792" actId="20577"/>
          <ac:spMkLst>
            <pc:docMk/>
            <pc:sldMk cId="2298502283" sldId="281"/>
            <ac:spMk id="2" creationId="{57412020-E3D0-04CD-9FB5-D30DA1CE3B1E}"/>
          </ac:spMkLst>
        </pc:spChg>
        <pc:spChg chg="mod">
          <ac:chgData name="Agenor Furigo Jr" userId="9d9613b1b1408705" providerId="LiveId" clId="{7EBCADC0-F489-475F-BA70-E9043EFD86BE}" dt="2025-08-17T14:08:24.737" v="1745" actId="20577"/>
          <ac:spMkLst>
            <pc:docMk/>
            <pc:sldMk cId="2298502283" sldId="281"/>
            <ac:spMk id="5" creationId="{39C579FA-CA4B-F0CE-FFC6-803D1B3D27EB}"/>
          </ac:spMkLst>
        </pc:spChg>
      </pc:sldChg>
      <pc:sldChg chg="del">
        <pc:chgData name="Agenor Furigo Jr" userId="9d9613b1b1408705" providerId="LiveId" clId="{7EBCADC0-F489-475F-BA70-E9043EFD86BE}" dt="2025-08-17T12:35:43.673" v="1609" actId="2696"/>
        <pc:sldMkLst>
          <pc:docMk/>
          <pc:sldMk cId="1200077783" sldId="282"/>
        </pc:sldMkLst>
      </pc:sldChg>
      <pc:sldChg chg="addSp delSp modSp mod">
        <pc:chgData name="Agenor Furigo Jr" userId="9d9613b1b1408705" providerId="LiveId" clId="{7EBCADC0-F489-475F-BA70-E9043EFD86BE}" dt="2025-08-17T22:46:00.794" v="1852" actId="1076"/>
        <pc:sldMkLst>
          <pc:docMk/>
          <pc:sldMk cId="3468329975" sldId="283"/>
        </pc:sldMkLst>
        <pc:spChg chg="mod">
          <ac:chgData name="Agenor Furigo Jr" userId="9d9613b1b1408705" providerId="LiveId" clId="{7EBCADC0-F489-475F-BA70-E9043EFD86BE}" dt="2025-08-17T14:08:51.720" v="1758" actId="1076"/>
          <ac:spMkLst>
            <pc:docMk/>
            <pc:sldMk cId="3468329975" sldId="283"/>
            <ac:spMk id="2" creationId="{9FCCDE14-AA2B-E4F1-9716-63C62B5BB377}"/>
          </ac:spMkLst>
        </pc:spChg>
        <pc:spChg chg="del mod">
          <ac:chgData name="Agenor Furigo Jr" userId="9d9613b1b1408705" providerId="LiveId" clId="{7EBCADC0-F489-475F-BA70-E9043EFD86BE}" dt="2025-08-17T14:04:29.918" v="1720" actId="21"/>
          <ac:spMkLst>
            <pc:docMk/>
            <pc:sldMk cId="3468329975" sldId="283"/>
            <ac:spMk id="7" creationId="{E5B4636D-8D53-3DF6-82D8-3E97174FE34B}"/>
          </ac:spMkLst>
        </pc:spChg>
        <pc:spChg chg="add del mod">
          <ac:chgData name="Agenor Furigo Jr" userId="9d9613b1b1408705" providerId="LiveId" clId="{7EBCADC0-F489-475F-BA70-E9043EFD86BE}" dt="2025-08-17T22:19:56.693" v="1843" actId="478"/>
          <ac:spMkLst>
            <pc:docMk/>
            <pc:sldMk cId="3468329975" sldId="283"/>
            <ac:spMk id="11" creationId="{7B2E76D6-A420-3B5B-DAA9-9E09768EC78D}"/>
          </ac:spMkLst>
        </pc:spChg>
        <pc:graphicFrameChg chg="del">
          <ac:chgData name="Agenor Furigo Jr" userId="9d9613b1b1408705" providerId="LiveId" clId="{7EBCADC0-F489-475F-BA70-E9043EFD86BE}" dt="2025-08-17T14:05:20.461" v="1722" actId="478"/>
          <ac:graphicFrameMkLst>
            <pc:docMk/>
            <pc:sldMk cId="3468329975" sldId="283"/>
            <ac:graphicFrameMk id="6" creationId="{C637294B-13F1-047E-EF44-FA3234738956}"/>
          </ac:graphicFrameMkLst>
        </pc:graphicFrameChg>
        <pc:picChg chg="del">
          <ac:chgData name="Agenor Furigo Jr" userId="9d9613b1b1408705" providerId="LiveId" clId="{7EBCADC0-F489-475F-BA70-E9043EFD86BE}" dt="2025-08-17T14:05:12.338" v="1721" actId="478"/>
          <ac:picMkLst>
            <pc:docMk/>
            <pc:sldMk cId="3468329975" sldId="283"/>
            <ac:picMk id="8" creationId="{13D73677-68CB-80F2-7C2D-51099F7E7E67}"/>
          </ac:picMkLst>
        </pc:picChg>
        <pc:picChg chg="add mod">
          <ac:chgData name="Agenor Furigo Jr" userId="9d9613b1b1408705" providerId="LiveId" clId="{7EBCADC0-F489-475F-BA70-E9043EFD86BE}" dt="2025-08-17T22:18:35.548" v="1840" actId="1076"/>
          <ac:picMkLst>
            <pc:docMk/>
            <pc:sldMk cId="3468329975" sldId="283"/>
            <ac:picMk id="9" creationId="{DB8DBB44-C627-8DFE-EA25-06012666BF61}"/>
          </ac:picMkLst>
        </pc:picChg>
        <pc:picChg chg="add mod">
          <ac:chgData name="Agenor Furigo Jr" userId="9d9613b1b1408705" providerId="LiveId" clId="{7EBCADC0-F489-475F-BA70-E9043EFD86BE}" dt="2025-08-17T22:46:00.794" v="1852" actId="1076"/>
          <ac:picMkLst>
            <pc:docMk/>
            <pc:sldMk cId="3468329975" sldId="283"/>
            <ac:picMk id="13" creationId="{B00340E8-61C7-CC71-4230-FC7CE2AAAF21}"/>
          </ac:picMkLst>
        </pc:picChg>
        <pc:picChg chg="add del mod">
          <ac:chgData name="Agenor Furigo Jr" userId="9d9613b1b1408705" providerId="LiveId" clId="{7EBCADC0-F489-475F-BA70-E9043EFD86BE}" dt="2025-08-17T22:38:52.581" v="1849" actId="478"/>
          <ac:picMkLst>
            <pc:docMk/>
            <pc:sldMk cId="3468329975" sldId="283"/>
            <ac:picMk id="15" creationId="{3D55564F-83D9-6C71-D8C7-1E91E1471118}"/>
          </ac:picMkLst>
        </pc:picChg>
        <pc:picChg chg="add mod">
          <ac:chgData name="Agenor Furigo Jr" userId="9d9613b1b1408705" providerId="LiveId" clId="{7EBCADC0-F489-475F-BA70-E9043EFD86BE}" dt="2025-08-17T22:45:08.899" v="1851" actId="1076"/>
          <ac:picMkLst>
            <pc:docMk/>
            <pc:sldMk cId="3468329975" sldId="283"/>
            <ac:picMk id="17" creationId="{8D1C6CE6-023A-7D30-8EB8-33FA206B8B1C}"/>
          </ac:picMkLst>
        </pc:picChg>
      </pc:sldChg>
      <pc:sldChg chg="addSp modSp mod setBg">
        <pc:chgData name="Agenor Furigo Jr" userId="9d9613b1b1408705" providerId="LiveId" clId="{7EBCADC0-F489-475F-BA70-E9043EFD86BE}" dt="2025-08-17T22:16:39.576" v="1837" actId="947"/>
        <pc:sldMkLst>
          <pc:docMk/>
          <pc:sldMk cId="1871577810" sldId="284"/>
        </pc:sldMkLst>
        <pc:spChg chg="mod">
          <ac:chgData name="Agenor Furigo Jr" userId="9d9613b1b1408705" providerId="LiveId" clId="{7EBCADC0-F489-475F-BA70-E9043EFD86BE}" dt="2025-08-17T22:15:57.866" v="1835" actId="14100"/>
          <ac:spMkLst>
            <pc:docMk/>
            <pc:sldMk cId="1871577810" sldId="284"/>
            <ac:spMk id="2" creationId="{27B355C2-7882-22D2-8FCE-310DFB1AE2A8}"/>
          </ac:spMkLst>
        </pc:spChg>
        <pc:spChg chg="mod ord">
          <ac:chgData name="Agenor Furigo Jr" userId="9d9613b1b1408705" providerId="LiveId" clId="{7EBCADC0-F489-475F-BA70-E9043EFD86BE}" dt="2025-08-17T22:07:50.595" v="1799" actId="26606"/>
          <ac:spMkLst>
            <pc:docMk/>
            <pc:sldMk cId="1871577810" sldId="284"/>
            <ac:spMk id="3" creationId="{33A5EA16-946B-D4A8-70CA-A6089696874A}"/>
          </ac:spMkLst>
        </pc:spChg>
        <pc:spChg chg="mod">
          <ac:chgData name="Agenor Furigo Jr" userId="9d9613b1b1408705" providerId="LiveId" clId="{7EBCADC0-F489-475F-BA70-E9043EFD86BE}" dt="2025-08-17T22:16:39.576" v="1837" actId="947"/>
          <ac:spMkLst>
            <pc:docMk/>
            <pc:sldMk cId="1871577810" sldId="284"/>
            <ac:spMk id="5" creationId="{4269AF01-8E19-5372-0A63-6DE7054655CD}"/>
          </ac:spMkLst>
        </pc:spChg>
        <pc:spChg chg="add">
          <ac:chgData name="Agenor Furigo Jr" userId="9d9613b1b1408705" providerId="LiveId" clId="{7EBCADC0-F489-475F-BA70-E9043EFD86BE}" dt="2025-08-17T22:07:50.595" v="1799" actId="26606"/>
          <ac:spMkLst>
            <pc:docMk/>
            <pc:sldMk cId="1871577810" sldId="284"/>
            <ac:spMk id="10" creationId="{6F5A5072-7B47-4D32-B52A-4EBBF590B8A5}"/>
          </ac:spMkLst>
        </pc:spChg>
        <pc:spChg chg="add">
          <ac:chgData name="Agenor Furigo Jr" userId="9d9613b1b1408705" providerId="LiveId" clId="{7EBCADC0-F489-475F-BA70-E9043EFD86BE}" dt="2025-08-17T22:07:50.595" v="1799" actId="26606"/>
          <ac:spMkLst>
            <pc:docMk/>
            <pc:sldMk cId="1871577810" sldId="284"/>
            <ac:spMk id="12" creationId="{9715DAF0-AE1B-46C9-8A6B-DB2AA05AB91D}"/>
          </ac:spMkLst>
        </pc:spChg>
        <pc:spChg chg="add">
          <ac:chgData name="Agenor Furigo Jr" userId="9d9613b1b1408705" providerId="LiveId" clId="{7EBCADC0-F489-475F-BA70-E9043EFD86BE}" dt="2025-08-17T22:07:50.595" v="1799" actId="26606"/>
          <ac:spMkLst>
            <pc:docMk/>
            <pc:sldMk cId="1871577810" sldId="284"/>
            <ac:spMk id="14" creationId="{6016219D-510E-4184-9090-6D5578A87BD1}"/>
          </ac:spMkLst>
        </pc:spChg>
        <pc:spChg chg="add">
          <ac:chgData name="Agenor Furigo Jr" userId="9d9613b1b1408705" providerId="LiveId" clId="{7EBCADC0-F489-475F-BA70-E9043EFD86BE}" dt="2025-08-17T22:07:50.595" v="1799" actId="26606"/>
          <ac:spMkLst>
            <pc:docMk/>
            <pc:sldMk cId="1871577810" sldId="284"/>
            <ac:spMk id="16" creationId="{AFF4A713-7B75-4B21-90D7-5AB19547C728}"/>
          </ac:spMkLst>
        </pc:spChg>
        <pc:spChg chg="add">
          <ac:chgData name="Agenor Furigo Jr" userId="9d9613b1b1408705" providerId="LiveId" clId="{7EBCADC0-F489-475F-BA70-E9043EFD86BE}" dt="2025-08-17T22:07:50.595" v="1799" actId="26606"/>
          <ac:spMkLst>
            <pc:docMk/>
            <pc:sldMk cId="1871577810" sldId="284"/>
            <ac:spMk id="18" creationId="{DC631C0B-6DA6-4E57-8231-CE32B3434A7E}"/>
          </ac:spMkLst>
        </pc:spChg>
        <pc:spChg chg="add">
          <ac:chgData name="Agenor Furigo Jr" userId="9d9613b1b1408705" providerId="LiveId" clId="{7EBCADC0-F489-475F-BA70-E9043EFD86BE}" dt="2025-08-17T22:07:50.595" v="1799" actId="26606"/>
          <ac:spMkLst>
            <pc:docMk/>
            <pc:sldMk cId="1871577810" sldId="284"/>
            <ac:spMk id="20" creationId="{C29501E6-A978-4A61-9689-9085AF97A53A}"/>
          </ac:spMkLst>
        </pc:spChg>
        <pc:picChg chg="ord">
          <ac:chgData name="Agenor Furigo Jr" userId="9d9613b1b1408705" providerId="LiveId" clId="{7EBCADC0-F489-475F-BA70-E9043EFD86BE}" dt="2025-08-17T22:07:50.595" v="1799" actId="26606"/>
          <ac:picMkLst>
            <pc:docMk/>
            <pc:sldMk cId="1871577810" sldId="284"/>
            <ac:picMk id="4" creationId="{74DDCD3F-85B7-BD05-F0AC-4034C05BAAA4}"/>
          </ac:picMkLst>
        </pc:picChg>
      </pc:sldChg>
      <pc:sldChg chg="modSp del mod ord setBg">
        <pc:chgData name="Agenor Furigo Jr" userId="9d9613b1b1408705" providerId="LiveId" clId="{7EBCADC0-F489-475F-BA70-E9043EFD86BE}" dt="2025-08-17T22:16:52.712" v="1838" actId="47"/>
        <pc:sldMkLst>
          <pc:docMk/>
          <pc:sldMk cId="1853465849" sldId="285"/>
        </pc:sldMkLst>
        <pc:spChg chg="mod">
          <ac:chgData name="Agenor Furigo Jr" userId="9d9613b1b1408705" providerId="LiveId" clId="{7EBCADC0-F489-475F-BA70-E9043EFD86BE}" dt="2025-08-17T14:07:57.459" v="1740" actId="20577"/>
          <ac:spMkLst>
            <pc:docMk/>
            <pc:sldMk cId="1853465849" sldId="285"/>
            <ac:spMk id="2" creationId="{6BEFC7BF-070D-E6B6-8B28-87B8858B8C3A}"/>
          </ac:spMkLst>
        </pc:spChg>
        <pc:spChg chg="mod">
          <ac:chgData name="Agenor Furigo Jr" userId="9d9613b1b1408705" providerId="LiveId" clId="{7EBCADC0-F489-475F-BA70-E9043EFD86BE}" dt="2025-08-17T22:09:05.430" v="1801"/>
          <ac:spMkLst>
            <pc:docMk/>
            <pc:sldMk cId="1853465849" sldId="285"/>
            <ac:spMk id="3" creationId="{A3FB49C8-451D-C163-17CE-A8F3874BB61F}"/>
          </ac:spMkLst>
        </pc:spChg>
        <pc:spChg chg="mod">
          <ac:chgData name="Agenor Furigo Jr" userId="9d9613b1b1408705" providerId="LiveId" clId="{7EBCADC0-F489-475F-BA70-E9043EFD86BE}" dt="2025-08-17T14:10:16" v="1793" actId="947"/>
          <ac:spMkLst>
            <pc:docMk/>
            <pc:sldMk cId="1853465849" sldId="285"/>
            <ac:spMk id="5" creationId="{BD3027D0-F211-FCD9-FD2A-EDD9A6783B30}"/>
          </ac:spMkLst>
        </pc:spChg>
      </pc:sldChg>
      <pc:sldChg chg="modSp del mod">
        <pc:chgData name="Agenor Furigo Jr" userId="9d9613b1b1408705" providerId="LiveId" clId="{7EBCADC0-F489-475F-BA70-E9043EFD86BE}" dt="2025-08-17T12:32:39.153" v="1608" actId="2696"/>
        <pc:sldMkLst>
          <pc:docMk/>
          <pc:sldMk cId="4086399384" sldId="286"/>
        </pc:sldMkLst>
        <pc:spChg chg="mod">
          <ac:chgData name="Agenor Furigo Jr" userId="9d9613b1b1408705" providerId="LiveId" clId="{7EBCADC0-F489-475F-BA70-E9043EFD86BE}" dt="2025-08-17T12:30:47.876" v="1607" actId="20577"/>
          <ac:spMkLst>
            <pc:docMk/>
            <pc:sldMk cId="4086399384" sldId="286"/>
            <ac:spMk id="7" creationId="{9C04325B-EAE6-39AB-8351-17508DE3BE8A}"/>
          </ac:spMkLst>
        </pc:spChg>
      </pc:sldChg>
      <pc:sldChg chg="modSp add mod">
        <pc:chgData name="Agenor Furigo Jr" userId="9d9613b1b1408705" providerId="LiveId" clId="{7EBCADC0-F489-475F-BA70-E9043EFD86BE}" dt="2025-08-17T11:28:27.123" v="594" actId="20577"/>
        <pc:sldMkLst>
          <pc:docMk/>
          <pc:sldMk cId="3598786865" sldId="287"/>
        </pc:sldMkLst>
        <pc:spChg chg="mod">
          <ac:chgData name="Agenor Furigo Jr" userId="9d9613b1b1408705" providerId="LiveId" clId="{7EBCADC0-F489-475F-BA70-E9043EFD86BE}" dt="2025-08-17T11:28:27.123" v="594" actId="20577"/>
          <ac:spMkLst>
            <pc:docMk/>
            <pc:sldMk cId="3598786865" sldId="287"/>
            <ac:spMk id="6" creationId="{78D31E1D-186A-EFA6-06AC-51F04772210E}"/>
          </ac:spMkLst>
        </pc:spChg>
      </pc:sldChg>
      <pc:sldChg chg="modSp add mod">
        <pc:chgData name="Agenor Furigo Jr" userId="9d9613b1b1408705" providerId="LiveId" clId="{7EBCADC0-F489-475F-BA70-E9043EFD86BE}" dt="2025-08-17T11:33:27.381" v="760" actId="20577"/>
        <pc:sldMkLst>
          <pc:docMk/>
          <pc:sldMk cId="3067779780" sldId="288"/>
        </pc:sldMkLst>
        <pc:spChg chg="mod">
          <ac:chgData name="Agenor Furigo Jr" userId="9d9613b1b1408705" providerId="LiveId" clId="{7EBCADC0-F489-475F-BA70-E9043EFD86BE}" dt="2025-08-17T11:31:42.463" v="694" actId="20577"/>
          <ac:spMkLst>
            <pc:docMk/>
            <pc:sldMk cId="3067779780" sldId="288"/>
            <ac:spMk id="7" creationId="{B2ADEA75-C457-66BD-5779-FEBB1AEA8B75}"/>
          </ac:spMkLst>
        </pc:spChg>
        <pc:spChg chg="mod">
          <ac:chgData name="Agenor Furigo Jr" userId="9d9613b1b1408705" providerId="LiveId" clId="{7EBCADC0-F489-475F-BA70-E9043EFD86BE}" dt="2025-08-17T11:33:27.381" v="760" actId="20577"/>
          <ac:spMkLst>
            <pc:docMk/>
            <pc:sldMk cId="3067779780" sldId="288"/>
            <ac:spMk id="9" creationId="{573A08E7-183E-7E32-18FD-4393258F6E97}"/>
          </ac:spMkLst>
        </pc:spChg>
      </pc:sldChg>
      <pc:sldChg chg="modSp add mod">
        <pc:chgData name="Agenor Furigo Jr" userId="9d9613b1b1408705" providerId="LiveId" clId="{7EBCADC0-F489-475F-BA70-E9043EFD86BE}" dt="2025-08-17T11:42:30.125" v="920" actId="20577"/>
        <pc:sldMkLst>
          <pc:docMk/>
          <pc:sldMk cId="2453351126" sldId="289"/>
        </pc:sldMkLst>
        <pc:spChg chg="mod">
          <ac:chgData name="Agenor Furigo Jr" userId="9d9613b1b1408705" providerId="LiveId" clId="{7EBCADC0-F489-475F-BA70-E9043EFD86BE}" dt="2025-08-17T11:36:12.662" v="763" actId="113"/>
          <ac:spMkLst>
            <pc:docMk/>
            <pc:sldMk cId="2453351126" sldId="289"/>
            <ac:spMk id="2" creationId="{A548667D-6707-F948-1CC3-8357BC0D061E}"/>
          </ac:spMkLst>
        </pc:spChg>
        <pc:spChg chg="mod">
          <ac:chgData name="Agenor Furigo Jr" userId="9d9613b1b1408705" providerId="LiveId" clId="{7EBCADC0-F489-475F-BA70-E9043EFD86BE}" dt="2025-08-17T11:40:02.579" v="836"/>
          <ac:spMkLst>
            <pc:docMk/>
            <pc:sldMk cId="2453351126" sldId="289"/>
            <ac:spMk id="7" creationId="{B2C25F2F-1123-0135-7943-5439A0652E9F}"/>
          </ac:spMkLst>
        </pc:spChg>
        <pc:spChg chg="mod">
          <ac:chgData name="Agenor Furigo Jr" userId="9d9613b1b1408705" providerId="LiveId" clId="{7EBCADC0-F489-475F-BA70-E9043EFD86BE}" dt="2025-08-17T11:42:30.125" v="920" actId="20577"/>
          <ac:spMkLst>
            <pc:docMk/>
            <pc:sldMk cId="2453351126" sldId="289"/>
            <ac:spMk id="9" creationId="{8C7A1880-EE0C-0E23-1DFB-F5E8BA3D4C36}"/>
          </ac:spMkLst>
        </pc:spChg>
      </pc:sldChg>
      <pc:sldChg chg="modSp add mod">
        <pc:chgData name="Agenor Furigo Jr" userId="9d9613b1b1408705" providerId="LiveId" clId="{7EBCADC0-F489-475F-BA70-E9043EFD86BE}" dt="2025-08-17T13:17:35.932" v="1632" actId="947"/>
        <pc:sldMkLst>
          <pc:docMk/>
          <pc:sldMk cId="3525632036" sldId="290"/>
        </pc:sldMkLst>
        <pc:spChg chg="mod">
          <ac:chgData name="Agenor Furigo Jr" userId="9d9613b1b1408705" providerId="LiveId" clId="{7EBCADC0-F489-475F-BA70-E9043EFD86BE}" dt="2025-08-17T13:17:35.932" v="1632" actId="947"/>
          <ac:spMkLst>
            <pc:docMk/>
            <pc:sldMk cId="3525632036" sldId="290"/>
            <ac:spMk id="7" creationId="{932354B8-12E7-0A3A-0E10-C8BDC2B85D86}"/>
          </ac:spMkLst>
        </pc:spChg>
        <pc:spChg chg="mod">
          <ac:chgData name="Agenor Furigo Jr" userId="9d9613b1b1408705" providerId="LiveId" clId="{7EBCADC0-F489-475F-BA70-E9043EFD86BE}" dt="2025-08-17T11:48:52.450" v="1069" actId="20577"/>
          <ac:spMkLst>
            <pc:docMk/>
            <pc:sldMk cId="3525632036" sldId="290"/>
            <ac:spMk id="9" creationId="{4A82382F-FD3C-EC87-F684-FAE0A1E3AC7C}"/>
          </ac:spMkLst>
        </pc:spChg>
        <pc:picChg chg="mod">
          <ac:chgData name="Agenor Furigo Jr" userId="9d9613b1b1408705" providerId="LiveId" clId="{7EBCADC0-F489-475F-BA70-E9043EFD86BE}" dt="2025-08-17T11:55:33.233" v="1070" actId="1076"/>
          <ac:picMkLst>
            <pc:docMk/>
            <pc:sldMk cId="3525632036" sldId="290"/>
            <ac:picMk id="4" creationId="{2E51ACB4-316C-DB15-5578-1AE3383FD436}"/>
          </ac:picMkLst>
        </pc:picChg>
      </pc:sldChg>
      <pc:sldChg chg="addSp delSp modSp add mod">
        <pc:chgData name="Agenor Furigo Jr" userId="9d9613b1b1408705" providerId="LiveId" clId="{7EBCADC0-F489-475F-BA70-E9043EFD86BE}" dt="2025-08-17T13:34:31.487" v="1681" actId="1076"/>
        <pc:sldMkLst>
          <pc:docMk/>
          <pc:sldMk cId="2791820605" sldId="291"/>
        </pc:sldMkLst>
        <pc:graphicFrameChg chg="add del mod modGraphic">
          <ac:chgData name="Agenor Furigo Jr" userId="9d9613b1b1408705" providerId="LiveId" clId="{7EBCADC0-F489-475F-BA70-E9043EFD86BE}" dt="2025-08-17T13:31:05.360" v="1660" actId="478"/>
          <ac:graphicFrameMkLst>
            <pc:docMk/>
            <pc:sldMk cId="2791820605" sldId="291"/>
            <ac:graphicFrameMk id="3" creationId="{F5E4950B-FF4C-2585-4877-3D709F082F93}"/>
          </ac:graphicFrameMkLst>
        </pc:graphicFrameChg>
        <pc:graphicFrameChg chg="del modGraphic">
          <ac:chgData name="Agenor Furigo Jr" userId="9d9613b1b1408705" providerId="LiveId" clId="{7EBCADC0-F489-475F-BA70-E9043EFD86BE}" dt="2025-08-17T13:29:08.939" v="1654" actId="478"/>
          <ac:graphicFrameMkLst>
            <pc:docMk/>
            <pc:sldMk cId="2791820605" sldId="291"/>
            <ac:graphicFrameMk id="5" creationId="{D963D054-C4BC-F0AE-52B8-7AA7799815CD}"/>
          </ac:graphicFrameMkLst>
        </pc:graphicFrameChg>
        <pc:graphicFrameChg chg="add mod modGraphic">
          <ac:chgData name="Agenor Furigo Jr" userId="9d9613b1b1408705" providerId="LiveId" clId="{7EBCADC0-F489-475F-BA70-E9043EFD86BE}" dt="2025-08-17T13:34:31.487" v="1681" actId="1076"/>
          <ac:graphicFrameMkLst>
            <pc:docMk/>
            <pc:sldMk cId="2791820605" sldId="291"/>
            <ac:graphicFrameMk id="7" creationId="{86BE21BE-AE14-F920-5424-784891F1E250}"/>
          </ac:graphicFrameMkLst>
        </pc:graphicFrameChg>
      </pc:sldChg>
      <pc:sldChg chg="addSp delSp modSp add mod">
        <pc:chgData name="Agenor Furigo Jr" userId="9d9613b1b1408705" providerId="LiveId" clId="{7EBCADC0-F489-475F-BA70-E9043EFD86BE}" dt="2025-08-17T13:33:24.168" v="1672" actId="14734"/>
        <pc:sldMkLst>
          <pc:docMk/>
          <pc:sldMk cId="2019245790" sldId="292"/>
        </pc:sldMkLst>
        <pc:graphicFrameChg chg="add del mod">
          <ac:chgData name="Agenor Furigo Jr" userId="9d9613b1b1408705" providerId="LiveId" clId="{7EBCADC0-F489-475F-BA70-E9043EFD86BE}" dt="2025-08-17T13:31:45.317" v="1663" actId="478"/>
          <ac:graphicFrameMkLst>
            <pc:docMk/>
            <pc:sldMk cId="2019245790" sldId="292"/>
            <ac:graphicFrameMk id="3" creationId="{134FE15B-E29F-BF9E-D691-FBE8D0019992}"/>
          </ac:graphicFrameMkLst>
        </pc:graphicFrameChg>
        <pc:graphicFrameChg chg="del">
          <ac:chgData name="Agenor Furigo Jr" userId="9d9613b1b1408705" providerId="LiveId" clId="{7EBCADC0-F489-475F-BA70-E9043EFD86BE}" dt="2025-08-17T13:30:43.576" v="1658" actId="478"/>
          <ac:graphicFrameMkLst>
            <pc:docMk/>
            <pc:sldMk cId="2019245790" sldId="292"/>
            <ac:graphicFrameMk id="5" creationId="{E698A206-3AE0-94BB-738E-AAADA1414D15}"/>
          </ac:graphicFrameMkLst>
        </pc:graphicFrameChg>
        <pc:graphicFrameChg chg="add mod modGraphic">
          <ac:chgData name="Agenor Furigo Jr" userId="9d9613b1b1408705" providerId="LiveId" clId="{7EBCADC0-F489-475F-BA70-E9043EFD86BE}" dt="2025-08-17T13:33:24.168" v="1672" actId="14734"/>
          <ac:graphicFrameMkLst>
            <pc:docMk/>
            <pc:sldMk cId="2019245790" sldId="292"/>
            <ac:graphicFrameMk id="7" creationId="{4FC89962-636C-FF36-59FC-5B6E7091311B}"/>
          </ac:graphicFrameMkLst>
        </pc:graphicFrameChg>
      </pc:sldChg>
      <pc:sldChg chg="add">
        <pc:chgData name="Agenor Furigo Jr" userId="9d9613b1b1408705" providerId="LiveId" clId="{7EBCADC0-F489-475F-BA70-E9043EFD86BE}" dt="2025-08-17T22:14:40.624" v="1828" actId="2890"/>
        <pc:sldMkLst>
          <pc:docMk/>
          <pc:sldMk cId="603868840" sldId="293"/>
        </pc:sldMkLst>
      </pc:sldChg>
    </pc:docChg>
  </pc:docChgLst>
  <pc:docChgLst>
    <pc:chgData name="Agenor Furigo Jr" userId="9d9613b1b1408705" providerId="LiveId" clId="{9CAA152A-8869-4779-857C-717FE4C38211}"/>
    <pc:docChg chg="undo redo custSel addSld delSld modSld">
      <pc:chgData name="Agenor Furigo Jr" userId="9d9613b1b1408705" providerId="LiveId" clId="{9CAA152A-8869-4779-857C-717FE4C38211}" dt="2025-03-17T14:25:50.218" v="2691" actId="20577"/>
      <pc:docMkLst>
        <pc:docMk/>
      </pc:docMkLst>
      <pc:sldChg chg="addSp delSp modSp del mod">
        <pc:chgData name="Agenor Furigo Jr" userId="9d9613b1b1408705" providerId="LiveId" clId="{9CAA152A-8869-4779-857C-717FE4C38211}" dt="2025-03-16T12:32:38.465" v="185" actId="47"/>
        <pc:sldMkLst>
          <pc:docMk/>
          <pc:sldMk cId="1358696510" sldId="256"/>
        </pc:sldMkLst>
      </pc:sldChg>
      <pc:sldChg chg="addSp delSp modSp add mod">
        <pc:chgData name="Agenor Furigo Jr" userId="9d9613b1b1408705" providerId="LiveId" clId="{9CAA152A-8869-4779-857C-717FE4C38211}" dt="2025-03-16T12:10:16.503" v="46" actId="20577"/>
        <pc:sldMkLst>
          <pc:docMk/>
          <pc:sldMk cId="1281982051" sldId="257"/>
        </pc:sldMkLst>
      </pc:sldChg>
      <pc:sldChg chg="addSp delSp modSp add mod setBg">
        <pc:chgData name="Agenor Furigo Jr" userId="9d9613b1b1408705" providerId="LiveId" clId="{9CAA152A-8869-4779-857C-717FE4C38211}" dt="2025-03-17T14:16:49.614" v="2679" actId="1076"/>
        <pc:sldMkLst>
          <pc:docMk/>
          <pc:sldMk cId="3189640014" sldId="258"/>
        </pc:sldMkLst>
      </pc:sldChg>
      <pc:sldChg chg="addSp delSp modSp add mod">
        <pc:chgData name="Agenor Furigo Jr" userId="9d9613b1b1408705" providerId="LiveId" clId="{9CAA152A-8869-4779-857C-717FE4C38211}" dt="2025-03-17T14:17:23.437" v="2683" actId="113"/>
        <pc:sldMkLst>
          <pc:docMk/>
          <pc:sldMk cId="3453895249" sldId="259"/>
        </pc:sldMkLst>
      </pc:sldChg>
      <pc:sldChg chg="modSp add mod">
        <pc:chgData name="Agenor Furigo Jr" userId="9d9613b1b1408705" providerId="LiveId" clId="{9CAA152A-8869-4779-857C-717FE4C38211}" dt="2025-03-17T14:17:36.833" v="2685" actId="113"/>
        <pc:sldMkLst>
          <pc:docMk/>
          <pc:sldMk cId="1013066764" sldId="260"/>
        </pc:sldMkLst>
      </pc:sldChg>
      <pc:sldChg chg="addSp delSp modSp add mod">
        <pc:chgData name="Agenor Furigo Jr" userId="9d9613b1b1408705" providerId="LiveId" clId="{9CAA152A-8869-4779-857C-717FE4C38211}" dt="2025-03-17T14:17:48.705" v="2686" actId="113"/>
        <pc:sldMkLst>
          <pc:docMk/>
          <pc:sldMk cId="2005911816" sldId="261"/>
        </pc:sldMkLst>
      </pc:sldChg>
      <pc:sldChg chg="addSp delSp modSp add mod">
        <pc:chgData name="Agenor Furigo Jr" userId="9d9613b1b1408705" providerId="LiveId" clId="{9CAA152A-8869-4779-857C-717FE4C38211}" dt="2025-03-16T19:01:03.202" v="1589" actId="1076"/>
        <pc:sldMkLst>
          <pc:docMk/>
          <pc:sldMk cId="1206940737" sldId="262"/>
        </pc:sldMkLst>
      </pc:sldChg>
      <pc:sldChg chg="addSp delSp modSp add mod">
        <pc:chgData name="Agenor Furigo Jr" userId="9d9613b1b1408705" providerId="LiveId" clId="{9CAA152A-8869-4779-857C-717FE4C38211}" dt="2025-03-16T19:58:52.875" v="1717" actId="1076"/>
        <pc:sldMkLst>
          <pc:docMk/>
          <pc:sldMk cId="766000709" sldId="263"/>
        </pc:sldMkLst>
      </pc:sldChg>
      <pc:sldChg chg="addSp delSp modSp add mod">
        <pc:chgData name="Agenor Furigo Jr" userId="9d9613b1b1408705" providerId="LiveId" clId="{9CAA152A-8869-4779-857C-717FE4C38211}" dt="2025-03-17T14:18:54.222" v="2689" actId="20577"/>
        <pc:sldMkLst>
          <pc:docMk/>
          <pc:sldMk cId="3036263019" sldId="264"/>
        </pc:sldMkLst>
      </pc:sldChg>
      <pc:sldChg chg="addSp delSp modSp add mod">
        <pc:chgData name="Agenor Furigo Jr" userId="9d9613b1b1408705" providerId="LiveId" clId="{9CAA152A-8869-4779-857C-717FE4C38211}" dt="2025-03-16T23:54:50.734" v="1861" actId="20577"/>
        <pc:sldMkLst>
          <pc:docMk/>
          <pc:sldMk cId="3582516787" sldId="265"/>
        </pc:sldMkLst>
      </pc:sldChg>
      <pc:sldChg chg="addSp delSp modSp add mod">
        <pc:chgData name="Agenor Furigo Jr" userId="9d9613b1b1408705" providerId="LiveId" clId="{9CAA152A-8869-4779-857C-717FE4C38211}" dt="2025-03-17T14:25:01.003" v="2690" actId="113"/>
        <pc:sldMkLst>
          <pc:docMk/>
          <pc:sldMk cId="228424851" sldId="266"/>
        </pc:sldMkLst>
      </pc:sldChg>
      <pc:sldChg chg="addSp delSp modSp add mod">
        <pc:chgData name="Agenor Furigo Jr" userId="9d9613b1b1408705" providerId="LiveId" clId="{9CAA152A-8869-4779-857C-717FE4C38211}" dt="2025-03-17T13:51:06.220" v="2408" actId="20577"/>
        <pc:sldMkLst>
          <pc:docMk/>
          <pc:sldMk cId="2343741064" sldId="267"/>
        </pc:sldMkLst>
      </pc:sldChg>
      <pc:sldChg chg="modSp add mod">
        <pc:chgData name="Agenor Furigo Jr" userId="9d9613b1b1408705" providerId="LiveId" clId="{9CAA152A-8869-4779-857C-717FE4C38211}" dt="2025-03-17T11:25:43.697" v="2073" actId="20577"/>
        <pc:sldMkLst>
          <pc:docMk/>
          <pc:sldMk cId="438166582" sldId="268"/>
        </pc:sldMkLst>
      </pc:sldChg>
      <pc:sldChg chg="addSp delSp modSp add mod">
        <pc:chgData name="Agenor Furigo Jr" userId="9d9613b1b1408705" providerId="LiveId" clId="{9CAA152A-8869-4779-857C-717FE4C38211}" dt="2025-03-17T12:47:59.383" v="2364" actId="113"/>
        <pc:sldMkLst>
          <pc:docMk/>
          <pc:sldMk cId="3686131110" sldId="269"/>
        </pc:sldMkLst>
      </pc:sldChg>
      <pc:sldChg chg="addSp modSp add mod">
        <pc:chgData name="Agenor Furigo Jr" userId="9d9613b1b1408705" providerId="LiveId" clId="{9CAA152A-8869-4779-857C-717FE4C38211}" dt="2025-03-17T14:25:50.218" v="2691" actId="20577"/>
        <pc:sldMkLst>
          <pc:docMk/>
          <pc:sldMk cId="75947914" sldId="270"/>
        </pc:sldMkLst>
      </pc:sldChg>
      <pc:sldChg chg="modSp add mod">
        <pc:chgData name="Agenor Furigo Jr" userId="9d9613b1b1408705" providerId="LiveId" clId="{9CAA152A-8869-4779-857C-717FE4C38211}" dt="2025-03-17T14:17:09.514" v="2681" actId="113"/>
        <pc:sldMkLst>
          <pc:docMk/>
          <pc:sldMk cId="3815072554" sldId="271"/>
        </pc:sldMkLst>
      </pc:sldChg>
    </pc:docChg>
  </pc:docChgLst>
  <pc:docChgLst>
    <pc:chgData name="Agenor Furigo Jr" userId="9d9613b1b1408705" providerId="LiveId" clId="{78611D01-A031-4B16-8DD6-D0766C0DD5FA}"/>
    <pc:docChg chg="undo redo custSel modSld">
      <pc:chgData name="Agenor Furigo Jr" userId="9d9613b1b1408705" providerId="LiveId" clId="{78611D01-A031-4B16-8DD6-D0766C0DD5FA}" dt="2025-05-19T13:38:31.942" v="350" actId="114"/>
      <pc:docMkLst>
        <pc:docMk/>
      </pc:docMkLst>
      <pc:sldChg chg="modSp mod">
        <pc:chgData name="Agenor Furigo Jr" userId="9d9613b1b1408705" providerId="LiveId" clId="{78611D01-A031-4B16-8DD6-D0766C0DD5FA}" dt="2025-05-19T13:38:31.942" v="350" actId="114"/>
        <pc:sldMkLst>
          <pc:docMk/>
          <pc:sldMk cId="3815072554" sldId="271"/>
        </pc:sldMkLst>
      </pc:sldChg>
    </pc:docChg>
  </pc:docChgLst>
  <pc:docChgLst>
    <pc:chgData name="Agenor Furigo Jr" userId="9d9613b1b1408705" providerId="LiveId" clId="{7696A9AD-7C29-4B58-8A8A-A4AF333C6795}"/>
    <pc:docChg chg="custSel modSld">
      <pc:chgData name="Agenor Furigo Jr" userId="9d9613b1b1408705" providerId="LiveId" clId="{7696A9AD-7C29-4B58-8A8A-A4AF333C6795}" dt="2025-08-18T16:15:21.307" v="377" actId="20577"/>
      <pc:docMkLst>
        <pc:docMk/>
      </pc:docMkLst>
      <pc:sldChg chg="addSp modSp mod">
        <pc:chgData name="Agenor Furigo Jr" userId="9d9613b1b1408705" providerId="LiveId" clId="{7696A9AD-7C29-4B58-8A8A-A4AF333C6795}" dt="2025-08-18T16:15:21.307" v="377" actId="20577"/>
        <pc:sldMkLst>
          <pc:docMk/>
          <pc:sldMk cId="3815072554" sldId="271"/>
        </pc:sldMkLst>
        <pc:spChg chg="mod">
          <ac:chgData name="Agenor Furigo Jr" userId="9d9613b1b1408705" providerId="LiveId" clId="{7696A9AD-7C29-4B58-8A8A-A4AF333C6795}" dt="2025-08-18T16:15:21.307" v="377" actId="20577"/>
          <ac:spMkLst>
            <pc:docMk/>
            <pc:sldMk cId="3815072554" sldId="271"/>
            <ac:spMk id="7" creationId="{ABFEEF3A-DDB5-4558-9CD7-99D7C8DB4989}"/>
          </ac:spMkLst>
        </pc:spChg>
        <pc:picChg chg="add mod">
          <ac:chgData name="Agenor Furigo Jr" userId="9d9613b1b1408705" providerId="LiveId" clId="{7696A9AD-7C29-4B58-8A8A-A4AF333C6795}" dt="2025-08-18T13:33:22.188" v="304" actId="1076"/>
          <ac:picMkLst>
            <pc:docMk/>
            <pc:sldMk cId="3815072554" sldId="271"/>
            <ac:picMk id="8" creationId="{3835EF40-39F3-39B0-EE29-3C5B0401B937}"/>
          </ac:picMkLst>
        </pc:picChg>
      </pc:sldChg>
      <pc:sldChg chg="addSp delSp modSp mod">
        <pc:chgData name="Agenor Furigo Jr" userId="9d9613b1b1408705" providerId="LiveId" clId="{7696A9AD-7C29-4B58-8A8A-A4AF333C6795}" dt="2025-08-18T13:48:34.306" v="320" actId="1076"/>
        <pc:sldMkLst>
          <pc:docMk/>
          <pc:sldMk cId="3468329975" sldId="283"/>
        </pc:sldMkLst>
        <pc:picChg chg="add mod">
          <ac:chgData name="Agenor Furigo Jr" userId="9d9613b1b1408705" providerId="LiveId" clId="{7696A9AD-7C29-4B58-8A8A-A4AF333C6795}" dt="2025-08-18T13:48:27.259" v="319" actId="1076"/>
          <ac:picMkLst>
            <pc:docMk/>
            <pc:sldMk cId="3468329975" sldId="283"/>
            <ac:picMk id="6" creationId="{78D90EA3-D4E4-A2E0-D954-06E1FE24A8E5}"/>
          </ac:picMkLst>
        </pc:picChg>
        <pc:picChg chg="mod">
          <ac:chgData name="Agenor Furigo Jr" userId="9d9613b1b1408705" providerId="LiveId" clId="{7696A9AD-7C29-4B58-8A8A-A4AF333C6795}" dt="2025-08-18T13:48:22.671" v="318" actId="1076"/>
          <ac:picMkLst>
            <pc:docMk/>
            <pc:sldMk cId="3468329975" sldId="283"/>
            <ac:picMk id="9" creationId="{DB8DBB44-C627-8DFE-EA25-06012666BF61}"/>
          </ac:picMkLst>
        </pc:picChg>
        <pc:picChg chg="mod">
          <ac:chgData name="Agenor Furigo Jr" userId="9d9613b1b1408705" providerId="LiveId" clId="{7696A9AD-7C29-4B58-8A8A-A4AF333C6795}" dt="2025-08-18T13:48:34.306" v="320" actId="1076"/>
          <ac:picMkLst>
            <pc:docMk/>
            <pc:sldMk cId="3468329975" sldId="283"/>
            <ac:picMk id="13" creationId="{B00340E8-61C7-CC71-4230-FC7CE2AAAF21}"/>
          </ac:picMkLst>
        </pc:picChg>
        <pc:picChg chg="del mod">
          <ac:chgData name="Agenor Furigo Jr" userId="9d9613b1b1408705" providerId="LiveId" clId="{7696A9AD-7C29-4B58-8A8A-A4AF333C6795}" dt="2025-08-18T13:48:03.169" v="315" actId="478"/>
          <ac:picMkLst>
            <pc:docMk/>
            <pc:sldMk cId="3468329975" sldId="283"/>
            <ac:picMk id="17" creationId="{8D1C6CE6-023A-7D30-8EB8-33FA206B8B1C}"/>
          </ac:picMkLst>
        </pc:picChg>
      </pc:sldChg>
      <pc:sldChg chg="modSp mod">
        <pc:chgData name="Agenor Furigo Jr" userId="9d9613b1b1408705" providerId="LiveId" clId="{7696A9AD-7C29-4B58-8A8A-A4AF333C6795}" dt="2025-08-18T12:07:58.671" v="27" actId="1076"/>
        <pc:sldMkLst>
          <pc:docMk/>
          <pc:sldMk cId="2453351126" sldId="289"/>
        </pc:sldMkLst>
        <pc:spChg chg="mod">
          <ac:chgData name="Agenor Furigo Jr" userId="9d9613b1b1408705" providerId="LiveId" clId="{7696A9AD-7C29-4B58-8A8A-A4AF333C6795}" dt="2025-08-18T12:07:55.395" v="26" actId="1076"/>
          <ac:spMkLst>
            <pc:docMk/>
            <pc:sldMk cId="2453351126" sldId="289"/>
            <ac:spMk id="7" creationId="{B2C25F2F-1123-0135-7943-5439A0652E9F}"/>
          </ac:spMkLst>
        </pc:spChg>
        <pc:spChg chg="mod">
          <ac:chgData name="Agenor Furigo Jr" userId="9d9613b1b1408705" providerId="LiveId" clId="{7696A9AD-7C29-4B58-8A8A-A4AF333C6795}" dt="2025-08-18T12:07:58.671" v="27" actId="1076"/>
          <ac:spMkLst>
            <pc:docMk/>
            <pc:sldMk cId="2453351126" sldId="289"/>
            <ac:spMk id="9" creationId="{8C7A1880-EE0C-0E23-1DFB-F5E8BA3D4C36}"/>
          </ac:spMkLst>
        </pc:spChg>
      </pc:sldChg>
    </pc:docChg>
  </pc:docChgLst>
  <pc:docChgLst>
    <pc:chgData name="Agenor Furigo Jr" userId="9d9613b1b1408705" providerId="LiveId" clId="{68D8110A-3597-450D-AC45-94D8073CEC81}"/>
    <pc:docChg chg="custSel modSld">
      <pc:chgData name="Agenor Furigo Jr" userId="9d9613b1b1408705" providerId="LiveId" clId="{68D8110A-3597-450D-AC45-94D8073CEC81}" dt="2025-06-16T13:25:16.551" v="168" actId="20577"/>
      <pc:docMkLst>
        <pc:docMk/>
      </pc:docMkLst>
      <pc:sldChg chg="addSp delSp modSp mod">
        <pc:chgData name="Agenor Furigo Jr" userId="9d9613b1b1408705" providerId="LiveId" clId="{68D8110A-3597-450D-AC45-94D8073CEC81}" dt="2025-06-16T13:25:16.551" v="168" actId="20577"/>
        <pc:sldMkLst>
          <pc:docMk/>
          <pc:sldMk cId="3815072554" sldId="271"/>
        </pc:sldMkLst>
      </pc:sldChg>
    </pc:docChg>
  </pc:docChgLst>
  <pc:docChgLst>
    <pc:chgData name="Agenor Furigo Jr" userId="9d9613b1b1408705" providerId="LiveId" clId="{BCC0889E-651D-4062-8EC5-D89A9E930FFC}"/>
    <pc:docChg chg="undo redo custSel addSld delSld modSld sldOrd">
      <pc:chgData name="Agenor Furigo Jr" userId="9d9613b1b1408705" providerId="LiveId" clId="{BCC0889E-651D-4062-8EC5-D89A9E930FFC}" dt="2025-05-18T14:21:02.677" v="4416" actId="20577"/>
      <pc:docMkLst>
        <pc:docMk/>
      </pc:docMkLst>
      <pc:sldChg chg="addSp delSp modSp mod">
        <pc:chgData name="Agenor Furigo Jr" userId="9d9613b1b1408705" providerId="LiveId" clId="{BCC0889E-651D-4062-8EC5-D89A9E930FFC}" dt="2025-05-18T14:05:39.401" v="4188" actId="1076"/>
        <pc:sldMkLst>
          <pc:docMk/>
          <pc:sldMk cId="1281982051" sldId="257"/>
        </pc:sldMkLst>
      </pc:sldChg>
      <pc:sldChg chg="addSp delSp modSp mod setBg">
        <pc:chgData name="Agenor Furigo Jr" userId="9d9613b1b1408705" providerId="LiveId" clId="{BCC0889E-651D-4062-8EC5-D89A9E930FFC}" dt="2025-05-17T10:31:40.740" v="3298" actId="14100"/>
        <pc:sldMkLst>
          <pc:docMk/>
          <pc:sldMk cId="3189640014" sldId="258"/>
        </pc:sldMkLst>
      </pc:sldChg>
      <pc:sldChg chg="modSp mod">
        <pc:chgData name="Agenor Furigo Jr" userId="9d9613b1b1408705" providerId="LiveId" clId="{BCC0889E-651D-4062-8EC5-D89A9E930FFC}" dt="2025-05-17T10:32:15.275" v="3299" actId="113"/>
        <pc:sldMkLst>
          <pc:docMk/>
          <pc:sldMk cId="3453895249" sldId="259"/>
        </pc:sldMkLst>
      </pc:sldChg>
      <pc:sldChg chg="modSp mod">
        <pc:chgData name="Agenor Furigo Jr" userId="9d9613b1b1408705" providerId="LiveId" clId="{BCC0889E-651D-4062-8EC5-D89A9E930FFC}" dt="2025-05-17T11:35:48.387" v="3616" actId="1076"/>
        <pc:sldMkLst>
          <pc:docMk/>
          <pc:sldMk cId="1013066764" sldId="260"/>
        </pc:sldMkLst>
      </pc:sldChg>
      <pc:sldChg chg="addSp delSp modSp mod ord">
        <pc:chgData name="Agenor Furigo Jr" userId="9d9613b1b1408705" providerId="LiveId" clId="{BCC0889E-651D-4062-8EC5-D89A9E930FFC}" dt="2025-05-18T14:14:52.329" v="4295" actId="1076"/>
        <pc:sldMkLst>
          <pc:docMk/>
          <pc:sldMk cId="2005911816" sldId="261"/>
        </pc:sldMkLst>
      </pc:sldChg>
      <pc:sldChg chg="addSp delSp modSp mod">
        <pc:chgData name="Agenor Furigo Jr" userId="9d9613b1b1408705" providerId="LiveId" clId="{BCC0889E-651D-4062-8EC5-D89A9E930FFC}" dt="2025-05-17T11:37:12.166" v="3618" actId="1076"/>
        <pc:sldMkLst>
          <pc:docMk/>
          <pc:sldMk cId="1206940737" sldId="262"/>
        </pc:sldMkLst>
      </pc:sldChg>
      <pc:sldChg chg="del">
        <pc:chgData name="Agenor Furigo Jr" userId="9d9613b1b1408705" providerId="LiveId" clId="{BCC0889E-651D-4062-8EC5-D89A9E930FFC}" dt="2025-05-16T12:10:36.715" v="600" actId="2696"/>
        <pc:sldMkLst>
          <pc:docMk/>
          <pc:sldMk cId="766000709" sldId="263"/>
        </pc:sldMkLst>
      </pc:sldChg>
      <pc:sldChg chg="addSp delSp modSp mod">
        <pc:chgData name="Agenor Furigo Jr" userId="9d9613b1b1408705" providerId="LiveId" clId="{BCC0889E-651D-4062-8EC5-D89A9E930FFC}" dt="2025-05-17T14:54:24.159" v="3830" actId="6549"/>
        <pc:sldMkLst>
          <pc:docMk/>
          <pc:sldMk cId="3036263019" sldId="264"/>
        </pc:sldMkLst>
      </pc:sldChg>
      <pc:sldChg chg="del">
        <pc:chgData name="Agenor Furigo Jr" userId="9d9613b1b1408705" providerId="LiveId" clId="{BCC0889E-651D-4062-8EC5-D89A9E930FFC}" dt="2025-05-16T12:23:33.070" v="924" actId="2696"/>
        <pc:sldMkLst>
          <pc:docMk/>
          <pc:sldMk cId="3582516787" sldId="265"/>
        </pc:sldMkLst>
      </pc:sldChg>
      <pc:sldChg chg="del">
        <pc:chgData name="Agenor Furigo Jr" userId="9d9613b1b1408705" providerId="LiveId" clId="{BCC0889E-651D-4062-8EC5-D89A9E930FFC}" dt="2025-05-16T12:24:43.216" v="933" actId="2696"/>
        <pc:sldMkLst>
          <pc:docMk/>
          <pc:sldMk cId="228424851" sldId="266"/>
        </pc:sldMkLst>
      </pc:sldChg>
      <pc:sldChg chg="del">
        <pc:chgData name="Agenor Furigo Jr" userId="9d9613b1b1408705" providerId="LiveId" clId="{BCC0889E-651D-4062-8EC5-D89A9E930FFC}" dt="2025-05-16T12:24:55.346" v="934" actId="2696"/>
        <pc:sldMkLst>
          <pc:docMk/>
          <pc:sldMk cId="2343741064" sldId="267"/>
        </pc:sldMkLst>
      </pc:sldChg>
      <pc:sldChg chg="del">
        <pc:chgData name="Agenor Furigo Jr" userId="9d9613b1b1408705" providerId="LiveId" clId="{BCC0889E-651D-4062-8EC5-D89A9E930FFC}" dt="2025-05-16T12:24:58.472" v="935" actId="2696"/>
        <pc:sldMkLst>
          <pc:docMk/>
          <pc:sldMk cId="438166582" sldId="268"/>
        </pc:sldMkLst>
      </pc:sldChg>
      <pc:sldChg chg="delSp modSp mod">
        <pc:chgData name="Agenor Furigo Jr" userId="9d9613b1b1408705" providerId="LiveId" clId="{BCC0889E-651D-4062-8EC5-D89A9E930FFC}" dt="2025-05-18T14:09:03.735" v="4272" actId="1076"/>
        <pc:sldMkLst>
          <pc:docMk/>
          <pc:sldMk cId="3686131110" sldId="269"/>
        </pc:sldMkLst>
      </pc:sldChg>
      <pc:sldChg chg="delSp modSp del mod">
        <pc:chgData name="Agenor Furigo Jr" userId="9d9613b1b1408705" providerId="LiveId" clId="{BCC0889E-651D-4062-8EC5-D89A9E930FFC}" dt="2025-05-17T10:57:21.679" v="3615" actId="2696"/>
        <pc:sldMkLst>
          <pc:docMk/>
          <pc:sldMk cId="75947914" sldId="270"/>
        </pc:sldMkLst>
      </pc:sldChg>
      <pc:sldChg chg="addSp modSp mod ord">
        <pc:chgData name="Agenor Furigo Jr" userId="9d9613b1b1408705" providerId="LiveId" clId="{BCC0889E-651D-4062-8EC5-D89A9E930FFC}" dt="2025-05-18T14:21:02.677" v="4416" actId="20577"/>
        <pc:sldMkLst>
          <pc:docMk/>
          <pc:sldMk cId="3815072554" sldId="271"/>
        </pc:sldMkLst>
      </pc:sldChg>
      <pc:sldChg chg="modSp new del mod">
        <pc:chgData name="Agenor Furigo Jr" userId="9d9613b1b1408705" providerId="LiveId" clId="{BCC0889E-651D-4062-8EC5-D89A9E930FFC}" dt="2025-05-16T12:20:51.051" v="881" actId="2696"/>
        <pc:sldMkLst>
          <pc:docMk/>
          <pc:sldMk cId="839129809" sldId="272"/>
        </pc:sldMkLst>
      </pc:sldChg>
      <pc:sldChg chg="modSp add mod">
        <pc:chgData name="Agenor Furigo Jr" userId="9d9613b1b1408705" providerId="LiveId" clId="{BCC0889E-651D-4062-8EC5-D89A9E930FFC}" dt="2025-05-17T11:36:21.507" v="3617" actId="947"/>
        <pc:sldMkLst>
          <pc:docMk/>
          <pc:sldMk cId="510442108" sldId="273"/>
        </pc:sldMkLst>
      </pc:sldChg>
      <pc:sldChg chg="addSp delSp modSp add del mod">
        <pc:chgData name="Agenor Furigo Jr" userId="9d9613b1b1408705" providerId="LiveId" clId="{BCC0889E-651D-4062-8EC5-D89A9E930FFC}" dt="2025-05-17T10:15:09.602" v="2829" actId="2696"/>
        <pc:sldMkLst>
          <pc:docMk/>
          <pc:sldMk cId="326566799" sldId="274"/>
        </pc:sldMkLst>
      </pc:sldChg>
      <pc:sldChg chg="modSp add mod">
        <pc:chgData name="Agenor Furigo Jr" userId="9d9613b1b1408705" providerId="LiveId" clId="{BCC0889E-651D-4062-8EC5-D89A9E930FFC}" dt="2025-05-17T14:58:55.156" v="3847" actId="255"/>
        <pc:sldMkLst>
          <pc:docMk/>
          <pc:sldMk cId="2387947924" sldId="275"/>
        </pc:sldMkLst>
      </pc:sldChg>
      <pc:sldChg chg="addSp modSp add mod">
        <pc:chgData name="Agenor Furigo Jr" userId="9d9613b1b1408705" providerId="LiveId" clId="{BCC0889E-651D-4062-8EC5-D89A9E930FFC}" dt="2025-05-18T13:19:15.503" v="4178" actId="20577"/>
        <pc:sldMkLst>
          <pc:docMk/>
          <pc:sldMk cId="1251807670" sldId="276"/>
        </pc:sldMkLst>
      </pc:sldChg>
      <pc:sldChg chg="modSp add del mod">
        <pc:chgData name="Agenor Furigo Jr" userId="9d9613b1b1408705" providerId="LiveId" clId="{BCC0889E-651D-4062-8EC5-D89A9E930FFC}" dt="2025-05-17T10:38:12.210" v="3356" actId="2696"/>
        <pc:sldMkLst>
          <pc:docMk/>
          <pc:sldMk cId="3761922372" sldId="277"/>
        </pc:sldMkLst>
      </pc:sldChg>
      <pc:sldChg chg="addSp delSp modSp add mod ord">
        <pc:chgData name="Agenor Furigo Jr" userId="9d9613b1b1408705" providerId="LiveId" clId="{BCC0889E-651D-4062-8EC5-D89A9E930FFC}" dt="2025-05-17T10:33:18.386" v="3353" actId="20577"/>
        <pc:sldMkLst>
          <pc:docMk/>
          <pc:sldMk cId="1572703035" sldId="278"/>
        </pc:sldMkLst>
      </pc:sldChg>
      <pc:sldChg chg="add del">
        <pc:chgData name="Agenor Furigo Jr" userId="9d9613b1b1408705" providerId="LiveId" clId="{BCC0889E-651D-4062-8EC5-D89A9E930FFC}" dt="2025-05-17T10:08:39.386" v="2793" actId="2696"/>
        <pc:sldMkLst>
          <pc:docMk/>
          <pc:sldMk cId="2012248306" sldId="279"/>
        </pc:sldMkLst>
      </pc:sldChg>
      <pc:sldChg chg="modSp new del mod ord">
        <pc:chgData name="Agenor Furigo Jr" userId="9d9613b1b1408705" providerId="LiveId" clId="{BCC0889E-651D-4062-8EC5-D89A9E930FFC}" dt="2025-05-17T10:48:22.686" v="3441" actId="2696"/>
        <pc:sldMkLst>
          <pc:docMk/>
          <pc:sldMk cId="2767224497" sldId="279"/>
        </pc:sldMkLst>
      </pc:sldChg>
      <pc:sldChg chg="modSp add mod">
        <pc:chgData name="Agenor Furigo Jr" userId="9d9613b1b1408705" providerId="LiveId" clId="{BCC0889E-651D-4062-8EC5-D89A9E930FFC}" dt="2025-05-17T10:51:19.554" v="3513" actId="114"/>
        <pc:sldMkLst>
          <pc:docMk/>
          <pc:sldMk cId="3457721653" sldId="280"/>
        </pc:sldMkLst>
      </pc:sldChg>
      <pc:sldChg chg="addSp modSp add mod ord">
        <pc:chgData name="Agenor Furigo Jr" userId="9d9613b1b1408705" providerId="LiveId" clId="{BCC0889E-651D-4062-8EC5-D89A9E930FFC}" dt="2025-05-17T10:56:54.863" v="3614" actId="14100"/>
        <pc:sldMkLst>
          <pc:docMk/>
          <pc:sldMk cId="2298502283" sldId="28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8F5D12-94F4-29A8-1518-9551C2D1C3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PósENQ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14013D-635D-EF8C-DD46-DBECF85168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D8739-1560-47B0-A6D2-F79348D5D532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D9D38-A79E-5AF9-2472-0E02ABB4DB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612A93-E63E-716B-C001-113B95B639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00C16-F3D6-4F4D-BB2F-2E1690A52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183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PósENQ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E4344-4141-4A56-9A71-855D8B444AC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76977-28E1-4B39-9DFD-CCB8CF789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328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1D6D3-7B55-B5F9-5CDD-E7FE2033B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6950F7-7D3B-6579-7595-F4D362AB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D60E3-6A18-44D0-914C-18A699981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C6D29-8D62-4114-A111-27CD00206BC7}" type="datetime1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A1987-F7CF-57AC-EC16-8940C1083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D61B-C2EA-2AD6-D163-348515E50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3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7D248-D63D-7A25-7272-A9FF8EDFA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9C1661-81B1-5FEC-7D6B-2EABCD1FE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E8073-2EFE-81F0-C819-7930EDBC3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C22E2-E2E1-4344-9710-FB448BECEB96}" type="datetime1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128F1-E699-4BB7-CFFD-FE147A8DF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C0451-135B-C103-BE21-D61D0D08E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6D3B77-31E3-DADD-C625-3A4ADC8838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09FAFA-21A9-FD2E-BBDC-E24F4682D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61A3F-BCDB-E3F9-7106-BADAF78BA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98284-46BF-4009-8A79-CE42E8BCB0ED}" type="datetime1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B3980-9EA2-DA5F-3188-86C4BB935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DE907-E839-2CFB-D679-57A2C91D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1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0A53D-8DF7-F0D9-D181-89C7FA26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B7C08-DD5E-CD5F-B94C-C6C716CD0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72A5F-0AE2-E0A9-3AC7-E65B91703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B8170-EF0D-48BA-929B-C999EBC41658}" type="datetime1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9C7E1-3EDA-79C3-D416-B905C1B1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9B7CD-55ED-2E5B-C6E6-F073289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5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1F0D4-CD11-F28B-5149-B5ED1E1E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931DC-2F06-F754-BDEE-F122A094C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6111C-21C1-A092-C1C8-64F2C0798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BC447-FC67-46A3-960B-B453295026D9}" type="datetime1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3F298-BAEB-CC92-7BF0-07C05092E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D2D4E-8556-4DE9-5AAD-532EBA4D2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20788-5E2C-4D0E-9D2B-26DA45414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B1287-DFC6-F86A-4A64-8121B2886A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E0D18-0258-AF2F-5FBA-A299DD221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DAF41-EE71-9979-F9D3-856844256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D38F-7B09-4EE7-B8F0-AE728E1C6033}" type="datetime1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E5CB6-2086-7EE1-8379-CA0BF6689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7DD12-65B9-D6E0-5199-E5AA0A5B9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1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85083-3BD2-AAA3-E0FB-E15773075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E82DE-6004-3F83-744A-FAA90DE2D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CFB3FB-3380-DB87-07DD-271BBBDFC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6BC220-6F27-E806-1CE4-0202831BD4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7894B3-E737-AD38-B048-7E1A315396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AC07F-3887-347E-66BA-725485628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2342-E0D4-49BA-B031-25AF27170108}" type="datetime1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0E5163-C59E-E4C8-DFD2-330B382A5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5E389-6C71-062C-E490-A58AB8010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8B252-BCB9-D523-8164-83089BE8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A24540-D890-58E6-BAB0-0F9B9EA89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FEA89-A499-4D67-A75E-E929897D2C3E}" type="datetime1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D7264-8DD7-85A1-D3C6-A460DE13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F940BB-F2D5-479D-A570-9C9694B28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4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0DE21E-3B2A-EA36-16D2-2581F514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9E25-6DDD-4C4D-ADB4-3EDA559E0731}" type="datetime1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8755D-91C2-A8B5-0D89-6088B48E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C3BD9-40C0-85F0-49B5-6231F486C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44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F762D-6C46-FE40-9D43-46CA201BC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F7DDB-BD32-19C5-CCC9-F0C8DD4B1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18455-A4A5-6101-BE41-4F0CA87D8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39700-0171-ADD6-5966-52270CE4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05FB-0253-437F-BAB4-0278070A7795}" type="datetime1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B0C82-D3CE-9A0E-22E0-6FA4D68E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7C33F-88EB-C86E-530F-4B0B7109D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7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A74E8-F74C-1413-68CD-F9F8548F1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B1C195-1BCA-F85D-17D4-16F2B57CFE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CF856C-E4D3-0BC7-0FB4-E75EAFE5F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01D8E5-8AEF-C637-BF51-6C203EBE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86BC-8C41-4BD6-868A-C00DB9373663}" type="datetime1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960942-068F-CB1A-44C6-61BBCEFEF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4672B-DD1C-2E57-49DA-BF2AB1CF9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3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C7BD31-E67A-4EBC-20BF-919280FF2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5F67E-0C74-3B5A-6037-6067B9A2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71B18-D396-65CF-77C0-621415454A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256877-5164-40C4-98F3-489B56D1113B}" type="datetime1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D17E1-5310-EAC7-D576-281FF3657C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9D93B-C96C-4E55-640C-4B9EE26F3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887E1-6725-45A7-B041-FB39F5D1B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9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C90619-89FD-658F-7AB9-8A9C07B16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74141-E391-65CE-4CD7-1031FFC54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pPr algn="l"/>
            <a:r>
              <a:rPr lang="pt-BR" sz="4800" dirty="0">
                <a:solidFill>
                  <a:srgbClr val="FFFFFF"/>
                </a:solidFill>
              </a:rPr>
              <a:t>180.</a:t>
            </a:r>
            <a:r>
              <a:rPr lang="pt-BR" sz="4800" baseline="30000" dirty="0">
                <a:solidFill>
                  <a:srgbClr val="FFFFFF"/>
                </a:solidFill>
              </a:rPr>
              <a:t>a</a:t>
            </a:r>
            <a:r>
              <a:rPr lang="pt-BR" sz="4800" dirty="0">
                <a:solidFill>
                  <a:srgbClr val="FFFFFF"/>
                </a:solidFill>
              </a:rPr>
              <a:t>  Reunião Ordinária do </a:t>
            </a:r>
            <a:r>
              <a:rPr lang="pt-BR" sz="4800" dirty="0" err="1">
                <a:solidFill>
                  <a:srgbClr val="FFFFFF"/>
                </a:solidFill>
              </a:rPr>
              <a:t>PósENQ</a:t>
            </a:r>
            <a:br>
              <a:rPr lang="pt-BR" sz="4800" dirty="0">
                <a:solidFill>
                  <a:srgbClr val="FFFFFF"/>
                </a:solidFill>
              </a:rPr>
            </a:br>
            <a:endParaRPr lang="en-US" sz="4800" i="1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99D8CF-71E7-B0FE-332B-DE7A9FE1C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0559" y="2207487"/>
            <a:ext cx="3737164" cy="2457313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6988099C-4090-D3FA-8942-C80C3B20C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1600"/>
            <a:ext cx="4445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AACBF5F-5E09-1E11-FEC8-8DE7A62E374C}"/>
              </a:ext>
            </a:extLst>
          </p:cNvPr>
          <p:cNvSpPr txBox="1"/>
          <p:nvPr/>
        </p:nvSpPr>
        <p:spPr>
          <a:xfrm flipH="1">
            <a:off x="1333340" y="5449374"/>
            <a:ext cx="178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18/08/2025</a:t>
            </a:r>
          </a:p>
        </p:txBody>
      </p:sp>
    </p:spTree>
    <p:extLst>
      <p:ext uri="{BB962C8B-B14F-4D97-AF65-F5344CB8AC3E}">
        <p14:creationId xmlns:p14="http://schemas.microsoft.com/office/powerpoint/2010/main" val="3189640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F37C4-4D7A-8644-07A8-7F93F92D3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94BB-EFC9-36DC-F5CE-F60081C84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6866" y="328686"/>
            <a:ext cx="8654142" cy="1505597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3. Desligamento de discentes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91ACAE-9FD3-B814-9495-8D96DAF51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1EC0ED38-4976-3788-B1CB-982AE6A6E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38DF72A-1FD1-DAF5-43B4-CE174AFDDD76}"/>
              </a:ext>
            </a:extLst>
          </p:cNvPr>
          <p:cNvSpPr txBox="1"/>
          <p:nvPr/>
        </p:nvSpPr>
        <p:spPr>
          <a:xfrm>
            <a:off x="1828344" y="1644138"/>
            <a:ext cx="733286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Doutorando: </a:t>
            </a:r>
            <a:r>
              <a:rPr lang="pt-BR" sz="2000" b="1" dirty="0" err="1">
                <a:solidFill>
                  <a:prstClr val="black"/>
                </a:solidFill>
                <a:latin typeface="Aptos" panose="02110004020202020204"/>
              </a:rPr>
              <a:t>Antonio</a:t>
            </a:r>
            <a:r>
              <a:rPr lang="pt-BR" sz="2000" b="1" dirty="0">
                <a:solidFill>
                  <a:prstClr val="black"/>
                </a:solidFill>
                <a:latin typeface="Aptos" panose="02110004020202020204"/>
              </a:rPr>
              <a:t> Augusto Canelas Neto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Prazo: 11/03/2019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7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/8/2025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Bolsa: SEM BOLSA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 err="1">
                <a:solidFill>
                  <a:prstClr val="black"/>
                </a:solidFill>
                <a:latin typeface="Aptos" panose="02110004020202020204"/>
              </a:rPr>
              <a:t>Úl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tima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matrícula realizada: 2025/2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Razão do desligamento: Término do prazo máximo.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Obs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lang="pt-BR" sz="2000" i="1" dirty="0">
                <a:solidFill>
                  <a:prstClr val="black"/>
                </a:solidFill>
                <a:latin typeface="Aptos" panose="02110004020202020204"/>
              </a:rPr>
              <a:t>Terminou os créditos, mas n</a:t>
            </a:r>
            <a:r>
              <a:rPr kumimoji="0" lang="pt-BR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ão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fez a qualificação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5D9C2D4-100F-F63B-1408-403306BDE715}"/>
              </a:ext>
            </a:extLst>
          </p:cNvPr>
          <p:cNvSpPr txBox="1"/>
          <p:nvPr/>
        </p:nvSpPr>
        <p:spPr>
          <a:xfrm>
            <a:off x="1787786" y="3929086"/>
            <a:ext cx="741397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Mestrando: </a:t>
            </a:r>
            <a:r>
              <a:rPr lang="pt-BR" sz="2000" b="1" dirty="0">
                <a:solidFill>
                  <a:prstClr val="black"/>
                </a:solidFill>
                <a:latin typeface="Aptos" panose="02110004020202020204"/>
              </a:rPr>
              <a:t>David Santos de França</a:t>
            </a: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Prazo: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5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/7/2021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4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/7/2025</a:t>
            </a:r>
            <a:endParaRPr lang="pt-BR" sz="2000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Bolsa: SEM BOLSA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 err="1">
                <a:solidFill>
                  <a:prstClr val="black"/>
                </a:solidFill>
                <a:latin typeface="Aptos" panose="02110004020202020204"/>
              </a:rPr>
              <a:t>Úl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tima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matrícula realizada: 2025/2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Razão do desligamento:  Término do prazo máximo.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Obs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Terminou os créditos</a:t>
            </a:r>
          </a:p>
        </p:txBody>
      </p:sp>
    </p:spTree>
    <p:extLst>
      <p:ext uri="{BB962C8B-B14F-4D97-AF65-F5344CB8AC3E}">
        <p14:creationId xmlns:p14="http://schemas.microsoft.com/office/powerpoint/2010/main" val="2387947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8DD66-347B-B62F-326E-F1626A817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2ED16-2F18-4EC1-8C45-71E05909B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480" y="408821"/>
            <a:ext cx="9281765" cy="1213502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4. Definição das disciplinas a serem ministradas no ano letivo de 2026</a:t>
            </a:r>
            <a:endParaRPr lang="en-US" sz="2000" i="1" dirty="0">
              <a:solidFill>
                <a:prstClr val="black"/>
              </a:solidFill>
              <a:latin typeface="Aptos Display" panose="0211000402020202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6F423E-3BD2-5FDE-95D8-7DF645DC2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35C97E-BFFB-153D-8A71-D240BC7F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1704E308-6252-70C5-6841-7F6E0E48E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300445"/>
              </p:ext>
            </p:extLst>
          </p:nvPr>
        </p:nvGraphicFramePr>
        <p:xfrm>
          <a:off x="864514" y="1811594"/>
          <a:ext cx="10727717" cy="4280970"/>
        </p:xfrm>
        <a:graphic>
          <a:graphicData uri="http://schemas.openxmlformats.org/drawingml/2006/table">
            <a:tbl>
              <a:tblPr/>
              <a:tblGrid>
                <a:gridCol w="1353436">
                  <a:extLst>
                    <a:ext uri="{9D8B030D-6E8A-4147-A177-3AD203B41FA5}">
                      <a16:colId xmlns:a16="http://schemas.microsoft.com/office/drawing/2014/main" val="3000098759"/>
                    </a:ext>
                  </a:extLst>
                </a:gridCol>
                <a:gridCol w="4997303">
                  <a:extLst>
                    <a:ext uri="{9D8B030D-6E8A-4147-A177-3AD203B41FA5}">
                      <a16:colId xmlns:a16="http://schemas.microsoft.com/office/drawing/2014/main" val="4068116728"/>
                    </a:ext>
                  </a:extLst>
                </a:gridCol>
                <a:gridCol w="3324928">
                  <a:extLst>
                    <a:ext uri="{9D8B030D-6E8A-4147-A177-3AD203B41FA5}">
                      <a16:colId xmlns:a16="http://schemas.microsoft.com/office/drawing/2014/main" val="3165759699"/>
                    </a:ext>
                  </a:extLst>
                </a:gridCol>
                <a:gridCol w="1052050">
                  <a:extLst>
                    <a:ext uri="{9D8B030D-6E8A-4147-A177-3AD203B41FA5}">
                      <a16:colId xmlns:a16="http://schemas.microsoft.com/office/drawing/2014/main" val="3670781044"/>
                    </a:ext>
                  </a:extLst>
                </a:gridCol>
              </a:tblGrid>
              <a:tr h="52899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Código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Disciplina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Professor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Trimestre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17209"/>
                  </a:ext>
                </a:extLst>
              </a:tr>
              <a:tr h="4595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ENQ3222000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Fenômenos de Transporte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Adriano da Silva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139897"/>
                  </a:ext>
                </a:extLst>
              </a:tr>
              <a:tr h="4595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ENQ3225000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Fundamentos em Processos de Separação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Cintia Marangoni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111217"/>
                  </a:ext>
                </a:extLst>
              </a:tr>
              <a:tr h="4595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ENQ410040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Metodologia da Pesquisa Científica Aplicada à Engenharia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Cíntia Soares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426694"/>
                  </a:ext>
                </a:extLst>
              </a:tr>
              <a:tr h="4595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ENQ410023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Emulsion and Miniemulsion Polymerization Processes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Claudia Sayer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710126"/>
                  </a:ext>
                </a:extLst>
              </a:tr>
              <a:tr h="4595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ENQ3208000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Engenharia Bioquímica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Cristiano José de Andrade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714975"/>
                  </a:ext>
                </a:extLst>
              </a:tr>
              <a:tr h="4595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ENQ410022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Principles of Ceramics Processing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Dachamir Hotza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7886901"/>
                  </a:ext>
                </a:extLst>
              </a:tr>
              <a:tr h="4595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ENQ3258000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Técnicas de Caracterização de Materiais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Humberto Garcher Riella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473950"/>
                  </a:ext>
                </a:extLst>
              </a:tr>
              <a:tr h="4595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ENQ3231000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Métodos Matemáticos para Engenharia Química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Marintho Bastos de Quadri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076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982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8401E-833A-E819-AAF3-E29E297B1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F94F1-A3E3-53AF-BEB3-2D1FBD45CA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480" y="408821"/>
            <a:ext cx="9281765" cy="1213502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4. Definição das disciplinas a serem ministradas no ano letivo de 2026</a:t>
            </a:r>
            <a:endParaRPr lang="en-US" sz="2000" i="1" dirty="0">
              <a:solidFill>
                <a:prstClr val="black"/>
              </a:solidFill>
              <a:latin typeface="Aptos Display" panose="0211000402020202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431461-5513-5050-A2DC-86E623E9F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11CDB8-38EF-875C-B212-E7DE986B0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86BE21BE-AE14-F920-5424-784891F1E2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447377"/>
              </p:ext>
            </p:extLst>
          </p:nvPr>
        </p:nvGraphicFramePr>
        <p:xfrm>
          <a:off x="893507" y="1720350"/>
          <a:ext cx="10629900" cy="4201007"/>
        </p:xfrm>
        <a:graphic>
          <a:graphicData uri="http://schemas.openxmlformats.org/drawingml/2006/table">
            <a:tbl>
              <a:tblPr/>
              <a:tblGrid>
                <a:gridCol w="1341095">
                  <a:extLst>
                    <a:ext uri="{9D8B030D-6E8A-4147-A177-3AD203B41FA5}">
                      <a16:colId xmlns:a16="http://schemas.microsoft.com/office/drawing/2014/main" val="3484796032"/>
                    </a:ext>
                  </a:extLst>
                </a:gridCol>
                <a:gridCol w="4951737">
                  <a:extLst>
                    <a:ext uri="{9D8B030D-6E8A-4147-A177-3AD203B41FA5}">
                      <a16:colId xmlns:a16="http://schemas.microsoft.com/office/drawing/2014/main" val="2989051865"/>
                    </a:ext>
                  </a:extLst>
                </a:gridCol>
                <a:gridCol w="3304680">
                  <a:extLst>
                    <a:ext uri="{9D8B030D-6E8A-4147-A177-3AD203B41FA5}">
                      <a16:colId xmlns:a16="http://schemas.microsoft.com/office/drawing/2014/main" val="1819682813"/>
                    </a:ext>
                  </a:extLst>
                </a:gridCol>
                <a:gridCol w="1032388">
                  <a:extLst>
                    <a:ext uri="{9D8B030D-6E8A-4147-A177-3AD203B41FA5}">
                      <a16:colId xmlns:a16="http://schemas.microsoft.com/office/drawing/2014/main" val="440964303"/>
                    </a:ext>
                  </a:extLst>
                </a:gridCol>
              </a:tblGrid>
              <a:tr h="48556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Código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Disciplina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Professor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Trimestre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651136"/>
                  </a:ext>
                </a:extLst>
              </a:tr>
              <a:tr h="48556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ENQ510035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Solids Process Engineering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Agenor De Noni Junior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943158"/>
                  </a:ext>
                </a:extLst>
              </a:tr>
              <a:tr h="5488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ENQ410042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Engenharia de Tecidos e Medicina Regenerativa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Ana Paula Serafini Immich Boemo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738981"/>
                  </a:ext>
                </a:extLst>
              </a:tr>
              <a:tr h="5488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ENQ410031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Planejamento de Experimentos e Estimação de Parâmetros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Bruno Francisco Oechsler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41917"/>
                  </a:ext>
                </a:extLst>
              </a:tr>
              <a:tr h="48556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ENQ510033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 dirty="0" err="1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Biological</a:t>
                      </a:r>
                      <a:r>
                        <a:rPr lang="pt-BR" sz="1600" b="1" i="0" u="none" strike="noStrike" dirty="0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pt-BR" sz="1600" b="1" i="0" u="none" strike="noStrike" dirty="0" err="1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Waste</a:t>
                      </a:r>
                      <a:r>
                        <a:rPr lang="pt-BR" sz="1600" b="1" i="0" u="none" strike="noStrike" dirty="0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pt-BR" sz="1600" b="1" i="0" u="none" strike="noStrike" dirty="0" err="1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Treatment</a:t>
                      </a:r>
                      <a:endParaRPr lang="pt-BR" sz="1600" b="1" i="0" u="none" strike="noStrike" dirty="0">
                        <a:solidFill>
                          <a:srgbClr val="333333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Hugo Moreira Soares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881305"/>
                  </a:ext>
                </a:extLst>
              </a:tr>
              <a:tr h="5488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ENQ3244000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Simulação Numérica de Fenômenos de Transporte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Natan Padoin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387965"/>
                  </a:ext>
                </a:extLst>
              </a:tr>
              <a:tr h="5488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ENQ3240000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Processos de Polimerização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Pedro Henrique Hermes de Araújo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220757"/>
                  </a:ext>
                </a:extLst>
              </a:tr>
              <a:tr h="5488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ENQ3203000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Controle de Processos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Ricardo Antonio Francisco Machado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741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1820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09616-0E2E-11F8-ADA7-B70311547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C067E-047E-4D8C-B04A-873A8873B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480" y="408821"/>
            <a:ext cx="9281765" cy="1213502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4. Definição das disciplinas a serem ministradas no ano letivo de 2026</a:t>
            </a:r>
            <a:endParaRPr lang="en-US" sz="2000" i="1" dirty="0">
              <a:solidFill>
                <a:prstClr val="black"/>
              </a:solidFill>
              <a:latin typeface="Aptos Display" panose="0211000402020202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F3C728-EDA2-91C6-D1D4-71ACEFDCF3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40CC41-8B69-0929-D259-00A3214A7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4FC89962-636C-FF36-59FC-5B6E70913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578966"/>
              </p:ext>
            </p:extLst>
          </p:nvPr>
        </p:nvGraphicFramePr>
        <p:xfrm>
          <a:off x="1129424" y="1757222"/>
          <a:ext cx="10224376" cy="4464229"/>
        </p:xfrm>
        <a:graphic>
          <a:graphicData uri="http://schemas.openxmlformats.org/drawingml/2006/table">
            <a:tbl>
              <a:tblPr/>
              <a:tblGrid>
                <a:gridCol w="1289932">
                  <a:extLst>
                    <a:ext uri="{9D8B030D-6E8A-4147-A177-3AD203B41FA5}">
                      <a16:colId xmlns:a16="http://schemas.microsoft.com/office/drawing/2014/main" val="1967247187"/>
                    </a:ext>
                  </a:extLst>
                </a:gridCol>
                <a:gridCol w="4512386">
                  <a:extLst>
                    <a:ext uri="{9D8B030D-6E8A-4147-A177-3AD203B41FA5}">
                      <a16:colId xmlns:a16="http://schemas.microsoft.com/office/drawing/2014/main" val="2178422453"/>
                    </a:ext>
                  </a:extLst>
                </a:gridCol>
                <a:gridCol w="3392129">
                  <a:extLst>
                    <a:ext uri="{9D8B030D-6E8A-4147-A177-3AD203B41FA5}">
                      <a16:colId xmlns:a16="http://schemas.microsoft.com/office/drawing/2014/main" val="3713091897"/>
                    </a:ext>
                  </a:extLst>
                </a:gridCol>
                <a:gridCol w="1029929">
                  <a:extLst>
                    <a:ext uri="{9D8B030D-6E8A-4147-A177-3AD203B41FA5}">
                      <a16:colId xmlns:a16="http://schemas.microsoft.com/office/drawing/2014/main" val="446968972"/>
                    </a:ext>
                  </a:extLst>
                </a:gridCol>
              </a:tblGrid>
              <a:tr h="6377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Código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Disciplina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Professor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Helvetica" panose="020B0604020202020204" pitchFamily="34" charset="0"/>
                        </a:rPr>
                        <a:t>Trimestre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454507"/>
                  </a:ext>
                </a:extLst>
              </a:tr>
              <a:tr h="6377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ENQ410036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Biochemical Engineering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Agenor Furigo Junior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9107110"/>
                  </a:ext>
                </a:extLst>
              </a:tr>
              <a:tr h="6377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ENQ410032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Tratamento Biológico Não Convencional de Efluentes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Camila Michels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5355754"/>
                  </a:ext>
                </a:extLst>
              </a:tr>
              <a:tr h="6377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ENQ3219000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Estudo Dirigido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Débora de Oliveira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140783"/>
                  </a:ext>
                </a:extLst>
              </a:tr>
              <a:tr h="6377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ENQ3248000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Termodinâmica para Engenharia Química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José Vladimir de Oliveira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221820"/>
                  </a:ext>
                </a:extLst>
              </a:tr>
              <a:tr h="6377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ENQ3202000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Cinética de Processos Químicos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Regina de Fátima Peralta Muniz Moreira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378606"/>
                  </a:ext>
                </a:extLst>
              </a:tr>
              <a:tr h="63774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ENQ410033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Transport Phenomena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Sergio </a:t>
                      </a:r>
                      <a:r>
                        <a:rPr lang="pt-BR" sz="1600" b="1" i="0" u="none" strike="noStrike" dirty="0" err="1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Yesid</a:t>
                      </a:r>
                      <a:r>
                        <a:rPr lang="pt-BR" sz="1600" b="1" i="0" u="none" strike="noStrike" dirty="0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 Gómez González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333333"/>
                          </a:solidFill>
                          <a:effectLst/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6364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245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FA6B9-D84E-D455-3B9B-6BE775233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31DAA-BEA2-491D-3283-0A3D71BAE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4" y="758008"/>
            <a:ext cx="8889519" cy="1601734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5. Homologação do processo seletivo e implementação de bolsas de pós-doutorado da FAPESC. 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00CD7-83BA-5464-5212-E2A0E93B1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78B716C-5FB0-C61A-2E57-66C07F05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14</a:t>
            </a:fld>
            <a:endParaRPr lang="en-US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1CF1DE27-488F-1C9D-C46B-6ADFF2767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037" y="263934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3B1810B4-50AD-8458-EC07-6EE44A9464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466841"/>
            <a:ext cx="4582164" cy="962159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4542C0C4-25AD-52C3-8517-5F24DC93D5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0859" y="3492305"/>
            <a:ext cx="5239481" cy="933580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2CC2E7B2-68CB-F1DD-CD7A-2DBED259AF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4657500"/>
            <a:ext cx="4887007" cy="10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911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4FD31-F80B-D3DB-42F2-F87DA8A30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CDE14-AA2B-E4F1-9716-63C62B5BB3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660498"/>
            <a:ext cx="8723318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6. Processo Seletivo para ingresso em 2025/3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Atualizações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 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701A2C-30A7-3F8D-C8FC-88887A4A9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60869CC-39D5-C2BC-D099-7F74127CD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15</a:t>
            </a:fld>
            <a:endParaRPr lang="en-US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B8DBB44-C627-8DFE-EA25-06012666B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3383" y="2213123"/>
            <a:ext cx="2046758" cy="2007895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B00340E8-61C7-CC71-4230-FC7CE2AAAF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7601" y="5130310"/>
            <a:ext cx="5896798" cy="127652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D90EA3-D4E4-A2E0-D954-06E1FE24A8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4445" y="1420753"/>
            <a:ext cx="7059010" cy="368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329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9D598C-F9E8-3C75-4364-3D95E1C7C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B355C2-7882-22D2-8FCE-310DFB1AE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139757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7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 </a:t>
            </a:r>
            <a:r>
              <a:rPr lang="pt-BR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Programa Redes para Internacionalização Institucional – CAPES-</a:t>
            </a:r>
            <a:r>
              <a:rPr lang="pt-BR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Global.Edu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endParaRPr lang="en-US" sz="48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269AF01-8E19-5372-0A63-6DE7054655CD}"/>
              </a:ext>
            </a:extLst>
          </p:cNvPr>
          <p:cNvSpPr txBox="1"/>
          <p:nvPr/>
        </p:nvSpPr>
        <p:spPr>
          <a:xfrm>
            <a:off x="1350682" y="4870824"/>
            <a:ext cx="10005951" cy="1458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Expositor: </a:t>
            </a:r>
            <a:r>
              <a:rPr lang="pt-BR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Prof.</a:t>
            </a:r>
            <a:r>
              <a:rPr lang="pt-BR" sz="2400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pt-BR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Débora de Oliveira, superintendente de pós-graduação da UFSC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3A5EA16-946B-D4A8-70CA-A6089696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46837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DDCD3F-85B7-BD05-F0AC-4034C05BA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577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6DE838-64F4-8E0F-493A-6ADBFA31A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97FF06C-067F-7109-AE84-64A4B119CD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F722C0-FBAE-91CD-F2F6-46E32537EB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9B21AB-39E5-F4DA-A817-52A330089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49A37D-A7C8-FF5F-6616-1B142170D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5E62A4-82AF-FBCC-8F71-148689065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BEE5C6E-6877-4A35-8E72-486CB3185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41F7A1-4D36-3A88-48A3-6F6DA47CD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8.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Atualizações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sobre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o </a:t>
            </a:r>
            <a:b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Planejamento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Estratégico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do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PósENQ</a:t>
            </a:r>
            <a:endParaRPr lang="en-US" sz="48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9674CEA-3D60-501D-7A67-2EA97E689D0B}"/>
              </a:ext>
            </a:extLst>
          </p:cNvPr>
          <p:cNvSpPr txBox="1"/>
          <p:nvPr/>
        </p:nvSpPr>
        <p:spPr>
          <a:xfrm>
            <a:off x="1350682" y="4870824"/>
            <a:ext cx="10005951" cy="1458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Expositor: Prof. Natan Padoin, Presidente da Comissão de Planejamento Estratégico	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5F83FFB7-4A34-3B48-102A-B68B2A50F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46837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EA3747-A541-63E6-1418-70320C6A8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868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F1879D-7F3B-3563-B9B5-1394E4FFC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95A008-DE25-1725-94E0-685332219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4C6E2F-E061-5160-C936-C18EA0CD74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2915D9-B6BD-1447-A823-A1946A3325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86A53A-93A9-D51A-3415-B8A6F35AF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412020-E3D0-04CD-9FB5-D30DA1CE3B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2"/>
            <a:ext cx="4674204" cy="2103290"/>
          </a:xfrm>
        </p:spPr>
        <p:txBody>
          <a:bodyPr anchor="b">
            <a:normAutofit/>
          </a:bodyPr>
          <a:lstStyle/>
          <a:p>
            <a:pPr algn="l"/>
            <a:r>
              <a:rPr lang="pt-BR" sz="3600" dirty="0">
                <a:solidFill>
                  <a:srgbClr val="FFFFFF"/>
                </a:solidFill>
              </a:rPr>
              <a:t>180.</a:t>
            </a:r>
            <a:r>
              <a:rPr lang="pt-BR" sz="3600" baseline="30000" dirty="0">
                <a:solidFill>
                  <a:srgbClr val="FFFFFF"/>
                </a:solidFill>
              </a:rPr>
              <a:t>a</a:t>
            </a:r>
            <a:r>
              <a:rPr lang="pt-BR" sz="3600" dirty="0">
                <a:solidFill>
                  <a:srgbClr val="FFFFFF"/>
                </a:solidFill>
              </a:rPr>
              <a:t>  Reunião Ordinária do </a:t>
            </a:r>
            <a:r>
              <a:rPr lang="pt-BR" sz="3600" dirty="0" err="1">
                <a:solidFill>
                  <a:srgbClr val="FFFFFF"/>
                </a:solidFill>
              </a:rPr>
              <a:t>PósENQ</a:t>
            </a:r>
            <a:br>
              <a:rPr lang="pt-BR" sz="4800" dirty="0">
                <a:solidFill>
                  <a:srgbClr val="FFFFFF"/>
                </a:solidFill>
              </a:rPr>
            </a:br>
            <a:endParaRPr lang="en-US" sz="4800" i="1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EC397D-E322-0684-2259-CF1A54660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BDC546A-2FBC-DB60-90FB-82EFFBBC3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9DD09B-B271-A5F6-84E3-F74AD4B6E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0559" y="2207487"/>
            <a:ext cx="3737164" cy="2457313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53005B2-A930-F70B-6B40-8299B2C22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1600"/>
            <a:ext cx="4445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2A887E1-6725-45A7-B041-FB39F5D1B3FA}" type="slidenum">
              <a:rPr lang="en-US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18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9C579FA-CA4B-F0CE-FFC6-803D1B3D27EB}"/>
              </a:ext>
            </a:extLst>
          </p:cNvPr>
          <p:cNvSpPr txBox="1"/>
          <p:nvPr/>
        </p:nvSpPr>
        <p:spPr>
          <a:xfrm flipH="1">
            <a:off x="1333340" y="5449374"/>
            <a:ext cx="178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18/08/2025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6DC4289-2247-7079-8830-631255A75FFD}"/>
              </a:ext>
            </a:extLst>
          </p:cNvPr>
          <p:cNvSpPr txBox="1">
            <a:spLocks/>
          </p:cNvSpPr>
          <p:nvPr/>
        </p:nvSpPr>
        <p:spPr>
          <a:xfrm>
            <a:off x="1154281" y="3289364"/>
            <a:ext cx="4747280" cy="18311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800" dirty="0">
                <a:solidFill>
                  <a:srgbClr val="FFFFFF"/>
                </a:solidFill>
              </a:rPr>
              <a:t>Assuntos Gerais</a:t>
            </a:r>
            <a:br>
              <a:rPr lang="pt-BR" sz="4800" dirty="0">
                <a:solidFill>
                  <a:srgbClr val="FFFFFF"/>
                </a:solidFill>
              </a:rPr>
            </a:br>
            <a:endParaRPr lang="en-US" sz="48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502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E43CE-6B45-0CF7-66D5-C5A45D24E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2168A-FB10-09B6-558B-B2322D1CC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328686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4400" dirty="0"/>
              <a:t>Expediente</a:t>
            </a:r>
            <a:endParaRPr lang="en-US" sz="20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5CC941-5678-DDCF-DC94-ABF616CBA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DA468C2-D1E8-E20E-7E22-56F276752E96}"/>
              </a:ext>
            </a:extLst>
          </p:cNvPr>
          <p:cNvSpPr txBox="1"/>
          <p:nvPr/>
        </p:nvSpPr>
        <p:spPr>
          <a:xfrm>
            <a:off x="1513115" y="1593821"/>
            <a:ext cx="9753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a) Apreciação da ata da 179.</a:t>
            </a:r>
            <a:r>
              <a:rPr lang="pt-BR" sz="2000" baseline="30000" dirty="0"/>
              <a:t>a</a:t>
            </a:r>
            <a:r>
              <a:rPr lang="pt-BR" sz="2000" dirty="0"/>
              <a:t> Reunião Ordinária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5F8AFE3-62D9-78B9-09CD-3887996B9508}"/>
              </a:ext>
            </a:extLst>
          </p:cNvPr>
          <p:cNvSpPr txBox="1"/>
          <p:nvPr/>
        </p:nvSpPr>
        <p:spPr>
          <a:xfrm>
            <a:off x="1513115" y="2199156"/>
            <a:ext cx="96120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b) Comunicações da presidência:</a:t>
            </a:r>
          </a:p>
          <a:p>
            <a:r>
              <a:rPr lang="pt-BR" sz="2000" dirty="0"/>
              <a:t>	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13AFC1B-F949-A13D-E248-E00313B85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2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BFEEF3A-DDB5-4558-9CD7-99D7C8DB4989}"/>
              </a:ext>
            </a:extLst>
          </p:cNvPr>
          <p:cNvSpPr txBox="1"/>
          <p:nvPr/>
        </p:nvSpPr>
        <p:spPr>
          <a:xfrm>
            <a:off x="1513115" y="2904518"/>
            <a:ext cx="900634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Avaliação discente das disciplinas 2025/2 (de 12/08 a 12/09/2025 )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Planos de Ensino 2025/3 (enviar até 28/08)</a:t>
            </a:r>
          </a:p>
          <a:p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Recursos Custeio PROEX (R$ 200.964,00 – ainda não disponibilizado)</a:t>
            </a:r>
          </a:p>
          <a:p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PROGRAMA DE ESTUDANTES-CONVÊNIO DE PÓS-GRADUAÇÃO - PEC-PG: 10 D e 5 M - Edital CAPES – 12/2025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i="1" dirty="0"/>
              <a:t>Atualizações sobre o segundo ciclo do Programa PRH/ANP 11.1.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835EF40-39F3-39B0-EE29-3C5B0401B9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3576" y="4900238"/>
            <a:ext cx="6773220" cy="5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072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A3764-E627-2729-340C-D281F1FED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E9A7F-9814-B5B3-3135-63B4913D5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aprovações </a:t>
            </a:r>
            <a:r>
              <a:rPr kumimoji="0" lang="pt-BR" sz="20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inscrições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, </a:t>
            </a:r>
            <a:r>
              <a:rPr kumimoji="0" lang="pt-BR" sz="2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renovações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e conclusões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CABC32-88B4-8C18-B058-8D4B884A7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78D31E1D-186A-EFA6-06AC-51F04772210E}"/>
              </a:ext>
            </a:extLst>
          </p:cNvPr>
          <p:cNvSpPr txBox="1"/>
          <p:nvPr/>
        </p:nvSpPr>
        <p:spPr>
          <a:xfrm>
            <a:off x="1513115" y="1920500"/>
            <a:ext cx="103305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23080.036108/2025-50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Bruna Porto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06/06/2025 a 11/10/2025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Avaliação em Escala Piloto da Ozonização e Ultrassom no Tratamento de Água Produzida: Eficiência de Processo, Segurança Operacional e Controle de Gases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Adriano da Silva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E9AE555-574C-D56F-E8CB-50452D6B92BA}"/>
              </a:ext>
            </a:extLst>
          </p:cNvPr>
          <p:cNvSpPr txBox="1"/>
          <p:nvPr/>
        </p:nvSpPr>
        <p:spPr>
          <a:xfrm>
            <a:off x="1513115" y="4292313"/>
            <a:ext cx="10195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</a:t>
            </a:r>
            <a:r>
              <a:rPr lang="pt-BR" sz="2000" dirty="0"/>
              <a:t>23080.043204/2025-54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Julia da Silveira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Salla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1/8/2025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31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/07/2026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Aplicação de processos de </a:t>
            </a:r>
            <a:r>
              <a:rPr kumimoji="0" lang="pt-BR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eletroxidação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 membranas para aumento da eficiência de remoção de TOG da água produzida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Prof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.</a:t>
            </a:r>
            <a:r>
              <a:rPr lang="pt-BR" sz="2000" baseline="30000" dirty="0">
                <a:solidFill>
                  <a:prstClr val="black"/>
                </a:solidFill>
                <a:latin typeface="Aptos" panose="02110004020202020204"/>
              </a:rPr>
              <a:t>a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 Regina de Fátima Peralta Muniz Moreira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541DB9BF-EC6A-FEF3-30FE-36871F267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8786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7B281-9F10-FF67-0BE6-BC1F69583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54CF4-82C2-BD7C-F203-0B60CC4F68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aprovações </a:t>
            </a:r>
            <a:r>
              <a:rPr kumimoji="0" lang="pt-BR" sz="20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inscrições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, </a:t>
            </a:r>
            <a:r>
              <a:rPr kumimoji="0" lang="pt-BR" sz="2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renovações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e conclusões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C67F6B-47C3-6958-579B-990652B47B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73300C3B-245A-497C-34D9-ED0BB3834E2F}"/>
              </a:ext>
            </a:extLst>
          </p:cNvPr>
          <p:cNvSpPr txBox="1"/>
          <p:nvPr/>
        </p:nvSpPr>
        <p:spPr>
          <a:xfrm>
            <a:off x="1513115" y="1920500"/>
            <a:ext cx="103305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23080.031766/2025-55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lang="pt-BR" sz="2000" b="1" dirty="0">
                <a:solidFill>
                  <a:prstClr val="black"/>
                </a:solidFill>
                <a:latin typeface="Aptos" panose="02110004020202020204"/>
              </a:rPr>
              <a:t>Mubarak </a:t>
            </a:r>
            <a:r>
              <a:rPr lang="pt-BR" sz="2000" b="1" dirty="0" err="1">
                <a:solidFill>
                  <a:prstClr val="black"/>
                </a:solidFill>
                <a:latin typeface="Aptos" panose="02110004020202020204"/>
              </a:rPr>
              <a:t>Adewale</a:t>
            </a:r>
            <a:r>
              <a:rPr lang="pt-BR" sz="2000" b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pt-BR" sz="2000" b="1" dirty="0" err="1">
                <a:solidFill>
                  <a:prstClr val="black"/>
                </a:solidFill>
                <a:latin typeface="Aptos" panose="02110004020202020204"/>
              </a:rPr>
              <a:t>Amoloye</a:t>
            </a:r>
            <a:endParaRPr lang="pt-BR" sz="2000" b="1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/7/2025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30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4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/202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6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Biocarvão Enriquecido com Grafeno a partir de Grama Recém-Cortada via Carbonização Hidrotérmica e Análise de Simulação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</a:t>
            </a:r>
            <a:r>
              <a:rPr lang="pt-BR" sz="2000" dirty="0" err="1">
                <a:solidFill>
                  <a:prstClr val="black"/>
                </a:solidFill>
                <a:latin typeface="Aptos" panose="02110004020202020204"/>
              </a:rPr>
              <a:t>Dachamir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pt-BR" sz="2000" dirty="0" err="1">
                <a:solidFill>
                  <a:prstClr val="black"/>
                </a:solidFill>
                <a:latin typeface="Aptos" panose="02110004020202020204"/>
              </a:rPr>
              <a:t>Hotza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AD4A6F8A-CABC-4201-CE05-92F202E32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442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EC476-352D-990F-8E5B-908D3C0E8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C52F1-B579-16E9-FEC2-6894DD43A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aprovações </a:t>
            </a:r>
            <a:r>
              <a:rPr kumimoji="0" lang="pt-BR" sz="2000" b="0" i="1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inscrições, renovações e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conclusões</a:t>
            </a:r>
            <a:endParaRPr lang="en-US" sz="36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4F058F-DD98-8CD6-AB0A-E51E77D5D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86165080-85C7-6D7F-1B4C-410B76F22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76D61BF-E45D-BD59-1F40-E827013234A3}"/>
              </a:ext>
            </a:extLst>
          </p:cNvPr>
          <p:cNvSpPr txBox="1"/>
          <p:nvPr/>
        </p:nvSpPr>
        <p:spPr>
          <a:xfrm>
            <a:off x="1604363" y="1935046"/>
            <a:ext cx="101953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23080.040469/2022-58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Domingos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Lusitâneo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Pier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Macuvele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/7/2022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30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/6/2023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Desenvolvimento de Nanomateriais a Base de Carbon </a:t>
            </a:r>
            <a:r>
              <a:rPr kumimoji="0" lang="pt-BR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Dots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para Aplicações Agrícolas e Ambientais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Humberto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Gracher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Riella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14E8329-BB9E-5C6A-6D6C-4CA92BF54B4B}"/>
              </a:ext>
            </a:extLst>
          </p:cNvPr>
          <p:cNvSpPr txBox="1"/>
          <p:nvPr/>
        </p:nvSpPr>
        <p:spPr>
          <a:xfrm>
            <a:off x="1604363" y="4252428"/>
            <a:ext cx="1033054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 23080.050625/2023-70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Julia da Silveira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Salla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1/8/2023 a 31/07/2025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Tintas para uma geração verde: soluções ecológicas com tecnologia de grafeno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</a:t>
            </a:r>
            <a:r>
              <a:rPr kumimoji="0" lang="pt-BR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Regina de Fátima Peralta Muniz Moreira</a:t>
            </a:r>
          </a:p>
        </p:txBody>
      </p:sp>
    </p:spTree>
    <p:extLst>
      <p:ext uri="{BB962C8B-B14F-4D97-AF65-F5344CB8AC3E}">
        <p14:creationId xmlns:p14="http://schemas.microsoft.com/office/powerpoint/2010/main" val="1572703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F0AF4-B89B-5EFE-D46A-ABDF58FF1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0A81C-CCE7-2CED-8971-A846B32A24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aprovações </a:t>
            </a:r>
            <a:r>
              <a:rPr kumimoji="0" lang="pt-BR" sz="2000" b="0" i="1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inscrições, renovações e 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conclusões</a:t>
            </a:r>
            <a:endParaRPr lang="en-US" sz="36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9C4A3C-587C-729D-7BE6-274BD8699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DEBE780F-3C9E-B404-A86C-591C31E8F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2ADEA75-C457-66BD-5779-FEBB1AEA8B75}"/>
              </a:ext>
            </a:extLst>
          </p:cNvPr>
          <p:cNvSpPr txBox="1"/>
          <p:nvPr/>
        </p:nvSpPr>
        <p:spPr>
          <a:xfrm>
            <a:off x="1604363" y="1935046"/>
            <a:ext cx="101953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23080.028663/2023-46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Karine Goulart de Oliveira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/6/2023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31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/5/2025 (relatório final e encerramento)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Manufatura aditiva de materiais </a:t>
            </a:r>
            <a:r>
              <a:rPr kumimoji="0" lang="pt-BR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geopoliméricos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com incorporação de lipase para o tratamento avançado de água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</a:t>
            </a:r>
            <a:r>
              <a:rPr lang="pt-BR" sz="2000" dirty="0" err="1">
                <a:solidFill>
                  <a:prstClr val="black"/>
                </a:solidFill>
                <a:latin typeface="Aptos" panose="02110004020202020204"/>
              </a:rPr>
              <a:t>Dachamir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pt-BR" sz="2000" dirty="0" err="1">
                <a:solidFill>
                  <a:prstClr val="black"/>
                </a:solidFill>
                <a:latin typeface="Aptos" panose="02110004020202020204"/>
              </a:rPr>
              <a:t>Hotza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73A08E7-183E-7E32-18FD-4393258F6E97}"/>
              </a:ext>
            </a:extLst>
          </p:cNvPr>
          <p:cNvSpPr txBox="1"/>
          <p:nvPr/>
        </p:nvSpPr>
        <p:spPr>
          <a:xfrm>
            <a:off x="1604363" y="4252428"/>
            <a:ext cx="103305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 23080.031592/2024-40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Rayane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Kunert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B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Langbehn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1/4/2024 a 31/3/2025 (relatório final e encerramento)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Desenvolvimento de uma célula de eletrólise microbiana para geração de </a:t>
            </a:r>
            <a:r>
              <a:rPr kumimoji="0" lang="pt-BR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biohidrogênio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 partir de efluente sintético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Hugo Moreira Soares</a:t>
            </a:r>
          </a:p>
        </p:txBody>
      </p:sp>
    </p:spTree>
    <p:extLst>
      <p:ext uri="{BB962C8B-B14F-4D97-AF65-F5344CB8AC3E}">
        <p14:creationId xmlns:p14="http://schemas.microsoft.com/office/powerpoint/2010/main" val="3067779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DF4BA-FBAE-2E18-FD28-D6B43B69D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8667D-6707-F948-1CC3-8357BC0D0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aprovações </a:t>
            </a:r>
            <a:r>
              <a:rPr kumimoji="0" lang="pt-BR" sz="2000" b="0" i="1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inscrições,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renovações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 </a:t>
            </a:r>
            <a:r>
              <a:rPr kumimoji="0" lang="pt-BR" sz="2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conclusões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39E0B7-6814-F2A2-845F-CA1FFAC45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87127FA-83E4-67EB-1469-A0107F4A7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2C25F2F-1123-0135-7943-5439A0652E9F}"/>
              </a:ext>
            </a:extLst>
          </p:cNvPr>
          <p:cNvSpPr txBox="1"/>
          <p:nvPr/>
        </p:nvSpPr>
        <p:spPr>
          <a:xfrm>
            <a:off x="1604363" y="1783381"/>
            <a:ext cx="101953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23080.005781/2023-86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pt-BR" sz="2000" b="1" dirty="0" err="1">
                <a:solidFill>
                  <a:prstClr val="black"/>
                </a:solidFill>
                <a:latin typeface="Aptos" panose="02110004020202020204"/>
              </a:rPr>
              <a:t>Angelo</a:t>
            </a:r>
            <a:r>
              <a:rPr lang="pt-BR" sz="2000" b="1" dirty="0">
                <a:solidFill>
                  <a:prstClr val="black"/>
                </a:solidFill>
                <a:latin typeface="Aptos" panose="02110004020202020204"/>
              </a:rPr>
              <a:t> Oliveira Silva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/6/2025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31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/5/2026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Modificação superficial de membranas </a:t>
            </a:r>
            <a:r>
              <a:rPr kumimoji="0" lang="pt-BR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biopoliméricas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porosas de quitosana por </a:t>
            </a:r>
            <a:r>
              <a:rPr kumimoji="0" lang="pt-BR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electrospraying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 sua aplicação em diferentes efluentes no processo de destilação por membranas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</a:t>
            </a:r>
            <a:r>
              <a:rPr lang="pt-BR" sz="2000" dirty="0" err="1">
                <a:solidFill>
                  <a:prstClr val="black"/>
                </a:solidFill>
                <a:latin typeface="Aptos" panose="02110004020202020204"/>
              </a:rPr>
              <a:t>Dachamir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pt-BR" sz="2000" dirty="0" err="1">
                <a:solidFill>
                  <a:prstClr val="black"/>
                </a:solidFill>
                <a:latin typeface="Aptos" panose="02110004020202020204"/>
              </a:rPr>
              <a:t>Hotza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C7A1880-EE0C-0E23-1DFB-F5E8BA3D4C36}"/>
              </a:ext>
            </a:extLst>
          </p:cNvPr>
          <p:cNvSpPr txBox="1"/>
          <p:nvPr/>
        </p:nvSpPr>
        <p:spPr>
          <a:xfrm>
            <a:off x="1604363" y="4146198"/>
            <a:ext cx="1033054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 23080.038703/2024-49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Cristian de Oliveira Romera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1/8/2025 a 31/7/2026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Circularidade e sustentabilidade na indústria têxtil: desenvolvimento de processos de reciclagem química de poliésteres biodegradáveis e produção de (</a:t>
            </a:r>
            <a:r>
              <a:rPr kumimoji="0" lang="pt-BR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)polímeros e sua incorporação com materiais reciclados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Pedro Henrique Hermes de Araujo</a:t>
            </a:r>
          </a:p>
        </p:txBody>
      </p:sp>
    </p:spTree>
    <p:extLst>
      <p:ext uri="{BB962C8B-B14F-4D97-AF65-F5344CB8AC3E}">
        <p14:creationId xmlns:p14="http://schemas.microsoft.com/office/powerpoint/2010/main" val="2453351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2A843-7FE6-C28F-7159-ECC913596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9F4D9-3576-8CE6-3AC9-FABD2AA01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1. Estágio pós-doutoral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aprovações </a:t>
            </a:r>
            <a:r>
              <a:rPr kumimoji="0" lang="pt-BR" sz="2000" b="0" i="1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ad referendum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de inscrições,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renovações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 </a:t>
            </a:r>
            <a:r>
              <a:rPr kumimoji="0" lang="pt-BR" sz="2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conclusões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51ACB4-316C-DB15-5578-1AE3383FD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1595" y="0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C17652C7-DB3F-BFCC-7724-B3AE599F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A887E1-6725-45A7-B041-FB39F5D1B3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32354B8-12E7-0A3A-0E10-C8BDC2B85D86}"/>
              </a:ext>
            </a:extLst>
          </p:cNvPr>
          <p:cNvSpPr txBox="1"/>
          <p:nvPr/>
        </p:nvSpPr>
        <p:spPr>
          <a:xfrm>
            <a:off x="1604363" y="1935046"/>
            <a:ext cx="101953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23080.054596/2024-04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lang="pt-BR" sz="2000" b="1" dirty="0">
                <a:solidFill>
                  <a:prstClr val="black"/>
                </a:solidFill>
                <a:latin typeface="Aptos" panose="02110004020202020204"/>
              </a:rPr>
              <a:t>Renata Fialho Teixeira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/8/2025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31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/7/2026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Explorando a potencialidade da lentilha d'água como fonte de proteína alternativa recuperada por tecnologias emergentes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</a:t>
            </a:r>
            <a:r>
              <a:rPr kumimoji="0" lang="pt-BR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Débora de Oliveira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A82382F-FD3C-EC87-F684-FAE0A1E3AC7C}"/>
              </a:ext>
            </a:extLst>
          </p:cNvPr>
          <p:cNvSpPr txBox="1"/>
          <p:nvPr/>
        </p:nvSpPr>
        <p:spPr>
          <a:xfrm>
            <a:off x="1604363" y="4252428"/>
            <a:ext cx="103305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Processo:  23080.049397/2023-95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Requerente: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Sálvio Lima de Carvalho Neto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1/8/2025 a 31/7/2026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Projeto: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Estudo em Escala Piloto Suportado por Simulação Numérica para a Aplicação de Misturadores, Ozonização e Extração Líquido-Líquido na Redução do TOG da Água Produzida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Supervisão: Prof. Adriano da Silva</a:t>
            </a:r>
          </a:p>
        </p:txBody>
      </p:sp>
    </p:spTree>
    <p:extLst>
      <p:ext uri="{BB962C8B-B14F-4D97-AF65-F5344CB8AC3E}">
        <p14:creationId xmlns:p14="http://schemas.microsoft.com/office/powerpoint/2010/main" val="3525632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AA072-03F7-679B-BF8C-7A66CE5B5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74B8A-B3FC-DBC6-7374-6D8027101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115" y="502993"/>
            <a:ext cx="8654142" cy="1053663"/>
          </a:xfrm>
        </p:spPr>
        <p:txBody>
          <a:bodyPr>
            <a:noAutofit/>
          </a:bodyPr>
          <a:lstStyle/>
          <a:p>
            <a:pPr algn="l"/>
            <a:r>
              <a:rPr lang="pt-BR" sz="3600" dirty="0"/>
              <a:t>2. Prorrogação de Prazo de Conclusão</a:t>
            </a:r>
            <a:br>
              <a:rPr lang="pt-BR" sz="3600" dirty="0"/>
            </a:b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	</a:t>
            </a:r>
            <a:r>
              <a:rPr lang="pt-BR" sz="2000" i="1" dirty="0">
                <a:solidFill>
                  <a:prstClr val="black"/>
                </a:solidFill>
                <a:latin typeface="Aptos Display" panose="02110004020202020204"/>
              </a:rPr>
              <a:t>Cursos de Doutorado e Mestrado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97AF2-4F6B-C1E9-EC84-9D278E8C8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2633" y="328686"/>
            <a:ext cx="1305855" cy="85864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4B48F0D-07FC-FD04-6369-89B9F10BC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87E1-6725-45A7-B041-FB39F5D1B3FA}" type="slidenum">
              <a:rPr lang="en-US" smtClean="0"/>
              <a:t>9</a:t>
            </a:fld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385F8B3-7EE8-C73F-5633-2A6C0A063253}"/>
              </a:ext>
            </a:extLst>
          </p:cNvPr>
          <p:cNvSpPr txBox="1"/>
          <p:nvPr/>
        </p:nvSpPr>
        <p:spPr>
          <a:xfrm>
            <a:off x="2496851" y="1847221"/>
            <a:ext cx="6395851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Doutoranda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lang="pt-BR" sz="2000" b="1" dirty="0">
                <a:solidFill>
                  <a:prstClr val="black"/>
                </a:solidFill>
                <a:latin typeface="Aptos" panose="02110004020202020204"/>
              </a:rPr>
              <a:t>Camila Senna Pereira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Período: de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8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/8/2025 a </a:t>
            </a:r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8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/2/2026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dirty="0">
              <a:solidFill>
                <a:prstClr val="black"/>
              </a:solidFill>
              <a:latin typeface="Aptos" panose="02110004020202020204"/>
            </a:endParaRPr>
          </a:p>
          <a:p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Doutoranda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Clara Dourado Fernandes</a:t>
            </a:r>
            <a:endParaRPr lang="pt-B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Período: 28/7/2025 a 23/1/2026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r>
              <a:rPr lang="pt-BR" sz="2000" dirty="0">
                <a:solidFill>
                  <a:prstClr val="black"/>
                </a:solidFill>
                <a:latin typeface="Aptos" panose="02110004020202020204"/>
              </a:rPr>
              <a:t>Doutoranda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lang="pt-B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Sayonara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Vanessa de Medeiros Lima</a:t>
            </a:r>
            <a:endParaRPr lang="pt-B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Período: 8/8/2025 a 7/08/2026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2000" dirty="0">
              <a:solidFill>
                <a:prstClr val="black"/>
              </a:solidFill>
              <a:latin typeface="Aptos" panose="02110004020202020204"/>
            </a:endParaRPr>
          </a:p>
          <a:p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Mestrando: 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Henrique Andrade </a:t>
            </a:r>
            <a:r>
              <a:rPr lang="pt-BR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Fiamoncini</a:t>
            </a:r>
            <a:endParaRPr lang="pt-BR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Período: 6/7/2025 a 3/09/2025</a:t>
            </a:r>
          </a:p>
          <a:p>
            <a:endParaRPr lang="pt-B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BR" sz="2000" dirty="0">
                <a:solidFill>
                  <a:prstClr val="black"/>
                </a:solidFill>
              </a:rPr>
              <a:t>Mestranda: </a:t>
            </a:r>
            <a:r>
              <a:rPr lang="pt-B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Monique Canal Hall</a:t>
            </a:r>
          </a:p>
          <a:p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</a:rPr>
              <a:t>Período: 17/7/2025 a 19/9/2025</a:t>
            </a:r>
          </a:p>
        </p:txBody>
      </p:sp>
    </p:spTree>
    <p:extLst>
      <p:ext uri="{BB962C8B-B14F-4D97-AF65-F5344CB8AC3E}">
        <p14:creationId xmlns:p14="http://schemas.microsoft.com/office/powerpoint/2010/main" val="1206940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6958</TotalTime>
  <Words>1170</Words>
  <Application>Microsoft Office PowerPoint</Application>
  <PresentationFormat>Widescreen</PresentationFormat>
  <Paragraphs>232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Helvetica</vt:lpstr>
      <vt:lpstr>Office Theme</vt:lpstr>
      <vt:lpstr>180.a  Reunião Ordinária do PósENQ </vt:lpstr>
      <vt:lpstr>Expediente</vt:lpstr>
      <vt:lpstr>1. Estágio pós-doutoral   aprovações ad referendum de inscrições, renovações e conclusões</vt:lpstr>
      <vt:lpstr>1. Estágio pós-doutoral   aprovações ad referendum de inscrições, renovações e conclusões</vt:lpstr>
      <vt:lpstr>1. Estágio pós-doutoral  aprovações ad referendum de inscrições, renovações e conclusões</vt:lpstr>
      <vt:lpstr>1. Estágio pós-doutoral  aprovações ad referendum de inscrições, renovações e conclusões</vt:lpstr>
      <vt:lpstr>1. Estágio pós-doutoral  aprovações ad referendum de inscrições, renovações e conclusões</vt:lpstr>
      <vt:lpstr>1. Estágio pós-doutoral  aprovações ad referendum de inscrições, renovações e conclusões</vt:lpstr>
      <vt:lpstr>2. Prorrogação de Prazo de Conclusão  Cursos de Doutorado e Mestrado</vt:lpstr>
      <vt:lpstr>3. Desligamento de discentes  </vt:lpstr>
      <vt:lpstr>4. Definição das disciplinas a serem ministradas no ano letivo de 2026</vt:lpstr>
      <vt:lpstr>4. Definição das disciplinas a serem ministradas no ano letivo de 2026</vt:lpstr>
      <vt:lpstr>4. Definição das disciplinas a serem ministradas no ano letivo de 2026</vt:lpstr>
      <vt:lpstr>5. Homologação do processo seletivo e implementação de bolsas de pós-doutorado da FAPESC. </vt:lpstr>
      <vt:lpstr>6. Processo Seletivo para ingresso em 2025/3  Atualizações </vt:lpstr>
      <vt:lpstr>7. Programa Redes para Internacionalização Institucional – CAPES-Global.Edu </vt:lpstr>
      <vt:lpstr>8. Atualizações sobre o  Planejamento Estratégico do PósENQ</vt:lpstr>
      <vt:lpstr>180.a  Reunião Ordinária do PósENQ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Agenor Furigo Jr</dc:creator>
  <cp:lastModifiedBy>Agenor Furigo Jr</cp:lastModifiedBy>
  <cp:revision>13</cp:revision>
  <dcterms:created xsi:type="dcterms:W3CDTF">2025-03-14T17:46:52Z</dcterms:created>
  <dcterms:modified xsi:type="dcterms:W3CDTF">2025-08-18T16:15:22Z</dcterms:modified>
</cp:coreProperties>
</file>